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7" r:id="rId3"/>
    <p:sldId id="258" r:id="rId4"/>
    <p:sldId id="259" r:id="rId5"/>
    <p:sldId id="304" r:id="rId6"/>
    <p:sldId id="265" r:id="rId7"/>
    <p:sldId id="267" r:id="rId8"/>
    <p:sldId id="266" r:id="rId9"/>
    <p:sldId id="282" r:id="rId10"/>
    <p:sldId id="283" r:id="rId11"/>
    <p:sldId id="260" r:id="rId12"/>
    <p:sldId id="286" r:id="rId13"/>
    <p:sldId id="287" r:id="rId14"/>
    <p:sldId id="288" r:id="rId15"/>
    <p:sldId id="289"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261" r:id="rId30"/>
    <p:sldId id="284" r:id="rId31"/>
    <p:sldId id="278" r:id="rId32"/>
    <p:sldId id="285" r:id="rId33"/>
    <p:sldId id="264" r:id="rId34"/>
  </p:sldIdLst>
  <p:sldSz cx="12192000" cy="6858000"/>
  <p:notesSz cx="7104063" cy="10234613"/>
  <p:embeddedFontLst>
    <p:embeddedFont>
      <p:font typeface="微软雅黑" pitchFamily="34" charset="-122"/>
      <p:regular r:id="rId36"/>
      <p:bold r:id="rId37"/>
    </p:embeddedFont>
    <p:embeddedFont>
      <p:font typeface="等线" charset="-122"/>
      <p:regular r:id="rId38"/>
      <p:bold r:id="rId39"/>
    </p:embeddedFont>
    <p:embeddedFont>
      <p:font typeface="Calibri" pitchFamily="34" charset="0"/>
      <p:regular r:id="rId40"/>
      <p:bold r:id="rId41"/>
      <p:italic r:id="rId42"/>
      <p:boldItalic r:id="rId43"/>
    </p:embeddedFont>
    <p:embeddedFont>
      <p:font typeface="幼圆" charset="-122"/>
      <p:regular r:id="rId44"/>
    </p:embeddedFont>
  </p:embeddedFontLst>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01"/>
    <a:srgbClr val="274800"/>
    <a:srgbClr val="305D00"/>
    <a:srgbClr val="E5F4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9467" autoAdjust="0"/>
  </p:normalViewPr>
  <p:slideViewPr>
    <p:cSldViewPr snapToGrid="0">
      <p:cViewPr>
        <p:scale>
          <a:sx n="79" d="100"/>
          <a:sy n="79" d="100"/>
        </p:scale>
        <p:origin x="-342" y="13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E6B898CF-95D0-427C-BEFC-4B8CC6FBDBF3}" type="datetimeFigureOut">
              <a:rPr lang="zh-CN" altLang="en-US" smtClean="0"/>
              <a:t>2020/12/16</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541157A9-863C-4B47-83E4-B552BE5ACE0B}" type="slidenum">
              <a:rPr lang="zh-CN" altLang="en-US" smtClean="0"/>
              <a:t>‹#›</a:t>
            </a:fld>
            <a:endParaRPr lang="zh-CN" altLang="en-US"/>
          </a:p>
        </p:txBody>
      </p:sp>
    </p:spTree>
    <p:extLst>
      <p:ext uri="{BB962C8B-B14F-4D97-AF65-F5344CB8AC3E}">
        <p14:creationId xmlns:p14="http://schemas.microsoft.com/office/powerpoint/2010/main" val="1034418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a:t>
            </a:fld>
            <a:endParaRPr lang="zh-CN" altLang="en-US"/>
          </a:p>
        </p:txBody>
      </p:sp>
    </p:spTree>
    <p:extLst>
      <p:ext uri="{BB962C8B-B14F-4D97-AF65-F5344CB8AC3E}">
        <p14:creationId xmlns:p14="http://schemas.microsoft.com/office/powerpoint/2010/main" val="102968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10</a:t>
            </a:fld>
            <a:endParaRPr lang="zh-CN" altLang="en-US"/>
          </a:p>
        </p:txBody>
      </p:sp>
    </p:spTree>
    <p:extLst>
      <p:ext uri="{BB962C8B-B14F-4D97-AF65-F5344CB8AC3E}">
        <p14:creationId xmlns:p14="http://schemas.microsoft.com/office/powerpoint/2010/main" val="3982265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11</a:t>
            </a:fld>
            <a:endParaRPr lang="zh-CN" altLang="en-US"/>
          </a:p>
        </p:txBody>
      </p:sp>
    </p:spTree>
    <p:extLst>
      <p:ext uri="{BB962C8B-B14F-4D97-AF65-F5344CB8AC3E}">
        <p14:creationId xmlns:p14="http://schemas.microsoft.com/office/powerpoint/2010/main" val="584028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12</a:t>
            </a:fld>
            <a:endParaRPr lang="zh-CN" altLang="en-US"/>
          </a:p>
        </p:txBody>
      </p:sp>
    </p:spTree>
    <p:extLst>
      <p:ext uri="{BB962C8B-B14F-4D97-AF65-F5344CB8AC3E}">
        <p14:creationId xmlns:p14="http://schemas.microsoft.com/office/powerpoint/2010/main" val="2187261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13</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14</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15</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16</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17</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18</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19</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a:t>
            </a:fld>
            <a:endParaRPr lang="zh-CN" altLang="en-US"/>
          </a:p>
        </p:txBody>
      </p:sp>
    </p:spTree>
    <p:extLst>
      <p:ext uri="{BB962C8B-B14F-4D97-AF65-F5344CB8AC3E}">
        <p14:creationId xmlns:p14="http://schemas.microsoft.com/office/powerpoint/2010/main" val="2069746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20</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21</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22</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23</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24</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25</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26</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27</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28</a:t>
            </a:fld>
            <a:endParaRPr lang="zh-CN" altLang="en-US"/>
          </a:p>
        </p:txBody>
      </p:sp>
    </p:spTree>
    <p:extLst>
      <p:ext uri="{BB962C8B-B14F-4D97-AF65-F5344CB8AC3E}">
        <p14:creationId xmlns:p14="http://schemas.microsoft.com/office/powerpoint/2010/main" val="1792728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29</a:t>
            </a:fld>
            <a:endParaRPr lang="zh-CN" altLang="en-US"/>
          </a:p>
        </p:txBody>
      </p:sp>
    </p:spTree>
    <p:extLst>
      <p:ext uri="{BB962C8B-B14F-4D97-AF65-F5344CB8AC3E}">
        <p14:creationId xmlns:p14="http://schemas.microsoft.com/office/powerpoint/2010/main" val="176787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a:t>
            </a:fld>
            <a:endParaRPr lang="zh-CN" altLang="en-US"/>
          </a:p>
        </p:txBody>
      </p:sp>
    </p:spTree>
    <p:extLst>
      <p:ext uri="{BB962C8B-B14F-4D97-AF65-F5344CB8AC3E}">
        <p14:creationId xmlns:p14="http://schemas.microsoft.com/office/powerpoint/2010/main" val="627464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30</a:t>
            </a:fld>
            <a:endParaRPr lang="zh-CN" altLang="en-US"/>
          </a:p>
        </p:txBody>
      </p:sp>
    </p:spTree>
    <p:extLst>
      <p:ext uri="{BB962C8B-B14F-4D97-AF65-F5344CB8AC3E}">
        <p14:creationId xmlns:p14="http://schemas.microsoft.com/office/powerpoint/2010/main" val="2211011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31</a:t>
            </a:fld>
            <a:endParaRPr lang="zh-CN" altLang="en-US"/>
          </a:p>
        </p:txBody>
      </p:sp>
    </p:spTree>
    <p:extLst>
      <p:ext uri="{BB962C8B-B14F-4D97-AF65-F5344CB8AC3E}">
        <p14:creationId xmlns:p14="http://schemas.microsoft.com/office/powerpoint/2010/main" val="1586322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32</a:t>
            </a:fld>
            <a:endParaRPr lang="zh-CN" altLang="en-US"/>
          </a:p>
        </p:txBody>
      </p:sp>
    </p:spTree>
    <p:extLst>
      <p:ext uri="{BB962C8B-B14F-4D97-AF65-F5344CB8AC3E}">
        <p14:creationId xmlns:p14="http://schemas.microsoft.com/office/powerpoint/2010/main" val="2901665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33</a:t>
            </a:fld>
            <a:endParaRPr lang="zh-CN" altLang="en-US"/>
          </a:p>
        </p:txBody>
      </p:sp>
    </p:spTree>
    <p:extLst>
      <p:ext uri="{BB962C8B-B14F-4D97-AF65-F5344CB8AC3E}">
        <p14:creationId xmlns:p14="http://schemas.microsoft.com/office/powerpoint/2010/main" val="1040623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4</a:t>
            </a:fld>
            <a:endParaRPr lang="zh-CN" altLang="en-US"/>
          </a:p>
        </p:txBody>
      </p:sp>
    </p:spTree>
    <p:extLst>
      <p:ext uri="{BB962C8B-B14F-4D97-AF65-F5344CB8AC3E}">
        <p14:creationId xmlns:p14="http://schemas.microsoft.com/office/powerpoint/2010/main" val="4078637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5</a:t>
            </a:fld>
            <a:endParaRPr lang="zh-CN" altLang="en-US"/>
          </a:p>
        </p:txBody>
      </p:sp>
    </p:spTree>
    <p:extLst>
      <p:ext uri="{BB962C8B-B14F-4D97-AF65-F5344CB8AC3E}">
        <p14:creationId xmlns:p14="http://schemas.microsoft.com/office/powerpoint/2010/main" val="4078637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6</a:t>
            </a:fld>
            <a:endParaRPr lang="zh-CN" altLang="en-US"/>
          </a:p>
        </p:txBody>
      </p:sp>
    </p:spTree>
    <p:extLst>
      <p:ext uri="{BB962C8B-B14F-4D97-AF65-F5344CB8AC3E}">
        <p14:creationId xmlns:p14="http://schemas.microsoft.com/office/powerpoint/2010/main" val="2490216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7</a:t>
            </a:fld>
            <a:endParaRPr lang="zh-CN" altLang="en-US"/>
          </a:p>
        </p:txBody>
      </p:sp>
    </p:spTree>
    <p:extLst>
      <p:ext uri="{BB962C8B-B14F-4D97-AF65-F5344CB8AC3E}">
        <p14:creationId xmlns:p14="http://schemas.microsoft.com/office/powerpoint/2010/main" val="410419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8</a:t>
            </a:fld>
            <a:endParaRPr lang="zh-CN" altLang="en-US"/>
          </a:p>
        </p:txBody>
      </p:sp>
    </p:spTree>
    <p:extLst>
      <p:ext uri="{BB962C8B-B14F-4D97-AF65-F5344CB8AC3E}">
        <p14:creationId xmlns:p14="http://schemas.microsoft.com/office/powerpoint/2010/main" val="3982265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9</a:t>
            </a:fld>
            <a:endParaRPr lang="zh-CN" altLang="en-US"/>
          </a:p>
        </p:txBody>
      </p:sp>
    </p:spTree>
    <p:extLst>
      <p:ext uri="{BB962C8B-B14F-4D97-AF65-F5344CB8AC3E}">
        <p14:creationId xmlns:p14="http://schemas.microsoft.com/office/powerpoint/2010/main" val="3982265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gif"/><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7.jpeg"/><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p:cNvPicPr>
            <a:picLocks noChangeAspect="1"/>
          </p:cNvPicPr>
          <p:nvPr/>
        </p:nvPicPr>
        <p:blipFill>
          <a:blip r:embed="rId3"/>
          <a:stretch>
            <a:fillRect/>
          </a:stretch>
        </p:blipFill>
        <p:spPr>
          <a:xfrm flipV="1">
            <a:off x="8891270" y="0"/>
            <a:ext cx="3300730" cy="1676400"/>
          </a:xfrm>
          <a:prstGeom prst="rect">
            <a:avLst/>
          </a:prstGeom>
        </p:spPr>
      </p:pic>
      <p:pic>
        <p:nvPicPr>
          <p:cNvPr id="5" name="图片 4" descr="花5"/>
          <p:cNvPicPr>
            <a:picLocks noChangeAspect="1"/>
          </p:cNvPicPr>
          <p:nvPr/>
        </p:nvPicPr>
        <p:blipFill>
          <a:blip r:embed="rId4"/>
          <a:stretch>
            <a:fillRect/>
          </a:stretch>
        </p:blipFill>
        <p:spPr>
          <a:xfrm>
            <a:off x="-15240" y="5476547"/>
            <a:ext cx="3821430" cy="1457325"/>
          </a:xfrm>
          <a:prstGeom prst="rect">
            <a:avLst/>
          </a:prstGeom>
        </p:spPr>
      </p:pic>
      <p:grpSp>
        <p:nvGrpSpPr>
          <p:cNvPr id="12" name="组合 11"/>
          <p:cNvGrpSpPr/>
          <p:nvPr/>
        </p:nvGrpSpPr>
        <p:grpSpPr>
          <a:xfrm>
            <a:off x="1921979" y="1213534"/>
            <a:ext cx="7977809" cy="925732"/>
            <a:chOff x="5261" y="3406"/>
            <a:chExt cx="8762" cy="4034"/>
          </a:xfrm>
        </p:grpSpPr>
        <p:grpSp>
          <p:nvGrpSpPr>
            <p:cNvPr id="9" name="组合 8"/>
            <p:cNvGrpSpPr/>
            <p:nvPr/>
          </p:nvGrpSpPr>
          <p:grpSpPr>
            <a:xfrm>
              <a:off x="5261" y="3406"/>
              <a:ext cx="8762" cy="4035"/>
              <a:chOff x="5219" y="2121"/>
              <a:chExt cx="8762" cy="4035"/>
            </a:xfrm>
          </p:grpSpPr>
          <p:cxnSp>
            <p:nvCxnSpPr>
              <p:cNvPr id="2"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11"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2976389" y="1134464"/>
            <a:ext cx="5714365" cy="812530"/>
          </a:xfrm>
          <a:prstGeom prst="rect">
            <a:avLst/>
          </a:prstGeom>
          <a:noFill/>
        </p:spPr>
        <p:txBody>
          <a:bodyPr wrap="square" rtlCol="0">
            <a:spAutoFit/>
          </a:bodyPr>
          <a:lstStyle/>
          <a:p>
            <a:pPr algn="ctr">
              <a:lnSpc>
                <a:spcPct val="130000"/>
              </a:lnSpc>
            </a:pPr>
            <a:r>
              <a:rPr lang="en-US" dirty="0">
                <a:latin typeface="Times New Roman" pitchFamily="18" charset="0"/>
                <a:cs typeface="Times New Roman" pitchFamily="18" charset="0"/>
              </a:rPr>
              <a:t>PHÒNG GIÁO DỤC VÀ ĐÀO TẠO HUYỆN VĂN LÂM</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TRƯỜNG MẦM NON ĐÌNH DÙ</a:t>
            </a:r>
            <a:endParaRPr lang="zh-CN" altLang="en-US" b="1" dirty="0">
              <a:solidFill>
                <a:srgbClr val="336601"/>
              </a:solidFill>
              <a:latin typeface="Times New Roman" pitchFamily="18" charset="0"/>
              <a:ea typeface="微软雅黑" panose="020B0503020204020204" pitchFamily="34" charset="-122"/>
              <a:cs typeface="Times New Roman" pitchFamily="18" charset="0"/>
            </a:endParaRPr>
          </a:p>
        </p:txBody>
      </p:sp>
      <p:sp>
        <p:nvSpPr>
          <p:cNvPr id="16" name="矩形 15"/>
          <p:cNvSpPr/>
          <p:nvPr/>
        </p:nvSpPr>
        <p:spPr>
          <a:xfrm>
            <a:off x="3138408" y="4596080"/>
            <a:ext cx="6041687" cy="449580"/>
          </a:xfrm>
          <a:prstGeom prst="rect">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7" name="文本框 16"/>
          <p:cNvSpPr txBox="1"/>
          <p:nvPr/>
        </p:nvSpPr>
        <p:spPr>
          <a:xfrm>
            <a:off x="2976389" y="4522440"/>
            <a:ext cx="6203705" cy="523220"/>
          </a:xfrm>
          <a:prstGeom prst="rect">
            <a:avLst/>
          </a:prstGeom>
          <a:noFill/>
        </p:spPr>
        <p:txBody>
          <a:bodyPr wrap="square" rtlCol="0">
            <a:spAutoFit/>
          </a:bodyPr>
          <a:lstStyle/>
          <a:p>
            <a:pPr algn="ctr"/>
            <a:r>
              <a:rPr lang="en-US" altLang="zh-CN" sz="2800" dirty="0" err="1" smtClean="0">
                <a:solidFill>
                  <a:schemeClr val="bg1"/>
                </a:solidFill>
                <a:latin typeface="Times New Roman" pitchFamily="18" charset="0"/>
                <a:ea typeface="微软雅黑" panose="020B0503020204020204" charset="-122"/>
                <a:cs typeface="Times New Roman" pitchFamily="18" charset="0"/>
              </a:rPr>
              <a:t>Người</a:t>
            </a:r>
            <a:r>
              <a:rPr lang="en-US" altLang="zh-CN" sz="2800" dirty="0" smtClean="0">
                <a:solidFill>
                  <a:schemeClr val="bg1"/>
                </a:solidFill>
                <a:latin typeface="Times New Roman" pitchFamily="18" charset="0"/>
                <a:ea typeface="微软雅黑" panose="020B0503020204020204" charset="-122"/>
                <a:cs typeface="Times New Roman" pitchFamily="18" charset="0"/>
              </a:rPr>
              <a:t> </a:t>
            </a:r>
            <a:r>
              <a:rPr lang="en-US" altLang="zh-CN" sz="2800" dirty="0" err="1" smtClean="0">
                <a:solidFill>
                  <a:schemeClr val="bg1"/>
                </a:solidFill>
                <a:latin typeface="Times New Roman" pitchFamily="18" charset="0"/>
                <a:ea typeface="微软雅黑" panose="020B0503020204020204" charset="-122"/>
                <a:cs typeface="Times New Roman" pitchFamily="18" charset="0"/>
              </a:rPr>
              <a:t>thuyết</a:t>
            </a:r>
            <a:r>
              <a:rPr lang="en-US" altLang="zh-CN" sz="2800" dirty="0" smtClean="0">
                <a:solidFill>
                  <a:schemeClr val="bg1"/>
                </a:solidFill>
                <a:latin typeface="Times New Roman" pitchFamily="18" charset="0"/>
                <a:ea typeface="微软雅黑" panose="020B0503020204020204" charset="-122"/>
                <a:cs typeface="Times New Roman" pitchFamily="18" charset="0"/>
              </a:rPr>
              <a:t> </a:t>
            </a:r>
            <a:r>
              <a:rPr lang="en-US" altLang="zh-CN" sz="2800" dirty="0" err="1" smtClean="0">
                <a:solidFill>
                  <a:schemeClr val="bg1"/>
                </a:solidFill>
                <a:latin typeface="Times New Roman" pitchFamily="18" charset="0"/>
                <a:ea typeface="微软雅黑" panose="020B0503020204020204" charset="-122"/>
                <a:cs typeface="Times New Roman" pitchFamily="18" charset="0"/>
              </a:rPr>
              <a:t>trình</a:t>
            </a:r>
            <a:r>
              <a:rPr lang="en-US" altLang="zh-CN" sz="2800" dirty="0" smtClean="0">
                <a:solidFill>
                  <a:schemeClr val="bg1"/>
                </a:solidFill>
                <a:latin typeface="Times New Roman" pitchFamily="18" charset="0"/>
                <a:ea typeface="微软雅黑" panose="020B0503020204020204" charset="-122"/>
                <a:cs typeface="Times New Roman" pitchFamily="18" charset="0"/>
              </a:rPr>
              <a:t>: GV </a:t>
            </a:r>
            <a:r>
              <a:rPr lang="en-US" altLang="zh-CN" sz="2800" dirty="0" err="1" smtClean="0">
                <a:solidFill>
                  <a:schemeClr val="bg1"/>
                </a:solidFill>
                <a:latin typeface="Times New Roman" pitchFamily="18" charset="0"/>
                <a:ea typeface="微软雅黑" panose="020B0503020204020204" charset="-122"/>
                <a:cs typeface="Times New Roman" pitchFamily="18" charset="0"/>
              </a:rPr>
              <a:t>Đỗ</a:t>
            </a:r>
            <a:r>
              <a:rPr lang="en-US" altLang="zh-CN" sz="2800" dirty="0" smtClean="0">
                <a:solidFill>
                  <a:schemeClr val="bg1"/>
                </a:solidFill>
                <a:latin typeface="Times New Roman" pitchFamily="18" charset="0"/>
                <a:ea typeface="微软雅黑" panose="020B0503020204020204" charset="-122"/>
                <a:cs typeface="Times New Roman" pitchFamily="18" charset="0"/>
              </a:rPr>
              <a:t> </a:t>
            </a:r>
            <a:r>
              <a:rPr lang="en-US" altLang="zh-CN" sz="2800" dirty="0" err="1" smtClean="0">
                <a:solidFill>
                  <a:schemeClr val="bg1"/>
                </a:solidFill>
                <a:latin typeface="Times New Roman" pitchFamily="18" charset="0"/>
                <a:ea typeface="微软雅黑" panose="020B0503020204020204" charset="-122"/>
                <a:cs typeface="Times New Roman" pitchFamily="18" charset="0"/>
              </a:rPr>
              <a:t>Khánh</a:t>
            </a:r>
            <a:r>
              <a:rPr lang="en-US" altLang="zh-CN" sz="2800" dirty="0" smtClean="0">
                <a:solidFill>
                  <a:schemeClr val="bg1"/>
                </a:solidFill>
                <a:latin typeface="Times New Roman" pitchFamily="18" charset="0"/>
                <a:ea typeface="微软雅黑" panose="020B0503020204020204" charset="-122"/>
                <a:cs typeface="Times New Roman" pitchFamily="18" charset="0"/>
              </a:rPr>
              <a:t> </a:t>
            </a:r>
            <a:r>
              <a:rPr lang="en-US" altLang="zh-CN" sz="2800" dirty="0" err="1" smtClean="0">
                <a:solidFill>
                  <a:schemeClr val="bg1"/>
                </a:solidFill>
                <a:latin typeface="Times New Roman" pitchFamily="18" charset="0"/>
                <a:ea typeface="微软雅黑" panose="020B0503020204020204" charset="-122"/>
                <a:cs typeface="Times New Roman" pitchFamily="18" charset="0"/>
              </a:rPr>
              <a:t>Linh</a:t>
            </a:r>
            <a:endParaRPr lang="zh-CN" altLang="en-US" sz="2800" dirty="0">
              <a:solidFill>
                <a:schemeClr val="bg1"/>
              </a:solidFill>
              <a:latin typeface="Times New Roman" pitchFamily="18" charset="0"/>
              <a:ea typeface="微软雅黑" panose="020B0503020204020204" charset="-122"/>
              <a:cs typeface="Times New Roman" pitchFamily="18" charset="0"/>
            </a:endParaRPr>
          </a:p>
        </p:txBody>
      </p:sp>
      <p:pic>
        <p:nvPicPr>
          <p:cNvPr id="18" name="图片 17" descr="花"/>
          <p:cNvPicPr>
            <a:picLocks noChangeAspect="1"/>
          </p:cNvPicPr>
          <p:nvPr/>
        </p:nvPicPr>
        <p:blipFill>
          <a:blip r:embed="rId5"/>
          <a:stretch>
            <a:fillRect/>
          </a:stretch>
        </p:blipFill>
        <p:spPr>
          <a:xfrm>
            <a:off x="10735547" y="5695747"/>
            <a:ext cx="1229995" cy="1103630"/>
          </a:xfrm>
          <a:prstGeom prst="rect">
            <a:avLst/>
          </a:prstGeom>
        </p:spPr>
      </p:pic>
      <p:pic>
        <p:nvPicPr>
          <p:cNvPr id="19" name="图片 18" descr="鸟"/>
          <p:cNvPicPr>
            <a:picLocks noChangeAspect="1"/>
          </p:cNvPicPr>
          <p:nvPr/>
        </p:nvPicPr>
        <p:blipFill>
          <a:blip r:embed="rId6"/>
          <a:stretch>
            <a:fillRect/>
          </a:stretch>
        </p:blipFill>
        <p:spPr>
          <a:xfrm>
            <a:off x="5551915" y="5812779"/>
            <a:ext cx="1003935" cy="784860"/>
          </a:xfrm>
          <a:prstGeom prst="rect">
            <a:avLst/>
          </a:prstGeom>
        </p:spPr>
      </p:pic>
      <p:sp>
        <p:nvSpPr>
          <p:cNvPr id="22" name="文本框 21"/>
          <p:cNvSpPr txBox="1"/>
          <p:nvPr/>
        </p:nvSpPr>
        <p:spPr>
          <a:xfrm>
            <a:off x="12917042" y="2163651"/>
            <a:ext cx="6091764" cy="738664"/>
          </a:xfrm>
          <a:prstGeom prst="rect">
            <a:avLst/>
          </a:prstGeom>
          <a:noFill/>
        </p:spPr>
        <p:txBody>
          <a:bodyPr wrap="square" rtlCol="0">
            <a:spAutoFit/>
          </a:bodyPr>
          <a:lstStyle/>
          <a:p>
            <a:pPr algn="ctr"/>
            <a:r>
              <a:rPr lang="en-US" sz="1400" dirty="0" err="1">
                <a:latin typeface="Times New Roman" pitchFamily="18" charset="0"/>
                <a:cs typeface="Times New Roman" pitchFamily="18" charset="0"/>
              </a:rPr>
              <a:t>Bài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Thuyết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Một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số</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biện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thú</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mẫu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4-5 </a:t>
            </a:r>
            <a:r>
              <a:rPr lang="en-US" sz="1400" dirty="0" err="1">
                <a:latin typeface="Times New Roman" pitchFamily="18" charset="0"/>
                <a:cs typeface="Times New Roman" pitchFamily="18" charset="0"/>
              </a:rPr>
              <a:t>tuổi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thông</a:t>
            </a:r>
            <a:r>
              <a:rPr lang="en-US" sz="1400" dirty="0">
                <a:latin typeface="Times New Roman" pitchFamily="18" charset="0"/>
                <a:cs typeface="Times New Roman" pitchFamily="18" charset="0"/>
              </a:rPr>
              <a:t> qua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giờ</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chung</a:t>
            </a:r>
            <a:endParaRPr lang="en-US" sz="1400" dirty="0">
              <a:latin typeface="Times New Roman" pitchFamily="18" charset="0"/>
              <a:cs typeface="Times New Roman" pitchFamily="18" charset="0"/>
            </a:endParaRPr>
          </a:p>
          <a:p>
            <a:pPr algn="ctr"/>
            <a:r>
              <a:rPr lang="en-US" sz="1400" dirty="0" err="1">
                <a:latin typeface="Times New Roman" pitchFamily="18" charset="0"/>
                <a:cs typeface="Times New Roman" pitchFamily="18" charset="0"/>
              </a:rPr>
              <a:t>Đối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tượng</a:t>
            </a:r>
            <a:r>
              <a:rPr lang="en-US" sz="1400" dirty="0">
                <a:latin typeface="Times New Roman" pitchFamily="18" charset="0"/>
                <a:cs typeface="Times New Roman" pitchFamily="18" charset="0"/>
              </a:rPr>
              <a:t>: 4 – 5 </a:t>
            </a:r>
            <a:r>
              <a:rPr lang="en-US" sz="1400" dirty="0" err="1">
                <a:latin typeface="Times New Roman" pitchFamily="18" charset="0"/>
                <a:cs typeface="Times New Roman" pitchFamily="18" charset="0"/>
              </a:rPr>
              <a:t>tuổi</a:t>
            </a:r>
            <a:endParaRPr lang="vi-VN" sz="1400" dirty="0">
              <a:latin typeface="Times New Roman" pitchFamily="18" charset="0"/>
              <a:cs typeface="Times New Roman" pitchFamily="18" charset="0"/>
            </a:endParaRPr>
          </a:p>
        </p:txBody>
      </p:sp>
      <p:pic>
        <p:nvPicPr>
          <p:cNvPr id="24" name="图片 23" descr="花2"/>
          <p:cNvPicPr>
            <a:picLocks noChangeAspect="1"/>
          </p:cNvPicPr>
          <p:nvPr/>
        </p:nvPicPr>
        <p:blipFill>
          <a:blip r:embed="rId7"/>
          <a:stretch>
            <a:fillRect/>
          </a:stretch>
        </p:blipFill>
        <p:spPr>
          <a:xfrm>
            <a:off x="10029755" y="2266315"/>
            <a:ext cx="887095" cy="897890"/>
          </a:xfrm>
          <a:prstGeom prst="rect">
            <a:avLst/>
          </a:prstGeom>
        </p:spPr>
      </p:pic>
      <p:sp>
        <p:nvSpPr>
          <p:cNvPr id="29" name="Subtitle 2"/>
          <p:cNvSpPr txBox="1">
            <a:spLocks/>
          </p:cNvSpPr>
          <p:nvPr/>
        </p:nvSpPr>
        <p:spPr>
          <a:xfrm>
            <a:off x="2478864" y="2699778"/>
            <a:ext cx="7150035" cy="21210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err="1" smtClean="0">
                <a:latin typeface="Times New Roman" pitchFamily="18" charset="0"/>
                <a:cs typeface="Times New Roman" pitchFamily="18" charset="0"/>
              </a:rPr>
              <a:t>Bài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Thuyết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Trình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Một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số</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biện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gây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hứng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thú</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trẻ</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mẫu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giáo</a:t>
            </a:r>
            <a:r>
              <a:rPr lang="en-US" dirty="0" smtClean="0">
                <a:latin typeface="Times New Roman" pitchFamily="18" charset="0"/>
                <a:cs typeface="Times New Roman" pitchFamily="18" charset="0"/>
              </a:rPr>
              <a:t> 4-5 </a:t>
            </a:r>
            <a:r>
              <a:rPr lang="en-US" dirty="0" err="1" smtClean="0">
                <a:latin typeface="Times New Roman" pitchFamily="18" charset="0"/>
                <a:cs typeface="Times New Roman" pitchFamily="18" charset="0"/>
              </a:rPr>
              <a:t>tuổi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thông</a:t>
            </a:r>
            <a:r>
              <a:rPr lang="en-US" dirty="0" smtClean="0">
                <a:latin typeface="Times New Roman" pitchFamily="18" charset="0"/>
                <a:cs typeface="Times New Roman" pitchFamily="18" charset="0"/>
              </a:rPr>
              <a:t> qua </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giờ</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học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hoạt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động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chung</a:t>
            </a:r>
            <a:endParaRPr lang="en-US" dirty="0" smtClean="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6" grpId="0" animBg="1"/>
      <p:bldP spid="17" grpId="0"/>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01</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40" y="271780"/>
            <a:ext cx="2948940" cy="369332"/>
          </a:xfrm>
          <a:prstGeom prst="rect">
            <a:avLst/>
          </a:prstGeom>
          <a:noFill/>
        </p:spPr>
        <p:txBody>
          <a:bodyPr wrap="square" rtlCol="0">
            <a:spAutoFit/>
          </a:bodyPr>
          <a:lstStyle/>
          <a:p>
            <a:r>
              <a:rPr lang="en-US" altLang="zh-CN" b="1" dirty="0" err="1">
                <a:solidFill>
                  <a:srgbClr val="336601"/>
                </a:solidFill>
                <a:latin typeface="Times New Roman" pitchFamily="18" charset="0"/>
                <a:ea typeface="微软雅黑" panose="020B0503020204020204" charset="-122"/>
                <a:cs typeface="Times New Roman" pitchFamily="18" charset="0"/>
              </a:rPr>
              <a:t>Thuận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lợi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và</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khó</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khăn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cxnSp>
        <p:nvCxnSpPr>
          <p:cNvPr id="18" name="直接连接符 17"/>
          <p:cNvCxnSpPr>
            <a:stCxn id="10" idx="0"/>
          </p:cNvCxnSpPr>
          <p:nvPr/>
        </p:nvCxnSpPr>
        <p:spPr>
          <a:xfrm>
            <a:off x="12980851" y="1710230"/>
            <a:ext cx="0" cy="3582035"/>
          </a:xfrm>
          <a:prstGeom prst="line">
            <a:avLst/>
          </a:prstGeom>
          <a:ln w="12700">
            <a:solidFill>
              <a:srgbClr val="336601"/>
            </a:solidFill>
            <a:prstDash val="lgDash"/>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2853205" y="1710280"/>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1" name="椭圆 10"/>
          <p:cNvSpPr/>
          <p:nvPr/>
        </p:nvSpPr>
        <p:spPr>
          <a:xfrm>
            <a:off x="12439279" y="3697897"/>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2" name="椭圆 11"/>
          <p:cNvSpPr/>
          <p:nvPr/>
        </p:nvSpPr>
        <p:spPr>
          <a:xfrm>
            <a:off x="12622951" y="4415286"/>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23" name="椭圆 22"/>
          <p:cNvSpPr/>
          <p:nvPr/>
        </p:nvSpPr>
        <p:spPr>
          <a:xfrm>
            <a:off x="12622950" y="5121112"/>
            <a:ext cx="254819" cy="182638"/>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26" name="文本框 118"/>
          <p:cNvSpPr txBox="1"/>
          <p:nvPr/>
        </p:nvSpPr>
        <p:spPr>
          <a:xfrm>
            <a:off x="12690064" y="1965099"/>
            <a:ext cx="865314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27" name="文本框 119"/>
          <p:cNvSpPr txBox="1"/>
          <p:nvPr/>
        </p:nvSpPr>
        <p:spPr>
          <a:xfrm>
            <a:off x="12414744" y="1301784"/>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8" name="文本框 118"/>
          <p:cNvSpPr txBox="1"/>
          <p:nvPr/>
        </p:nvSpPr>
        <p:spPr>
          <a:xfrm>
            <a:off x="12672658" y="2776254"/>
            <a:ext cx="865314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9" name="文本框 119"/>
          <p:cNvSpPr txBox="1"/>
          <p:nvPr/>
        </p:nvSpPr>
        <p:spPr>
          <a:xfrm>
            <a:off x="12853205" y="2728215"/>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3" name="文本框 118"/>
          <p:cNvSpPr txBox="1"/>
          <p:nvPr/>
        </p:nvSpPr>
        <p:spPr>
          <a:xfrm>
            <a:off x="12506475" y="4123186"/>
            <a:ext cx="858837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14" name="文本框 119"/>
          <p:cNvSpPr txBox="1"/>
          <p:nvPr/>
        </p:nvSpPr>
        <p:spPr>
          <a:xfrm>
            <a:off x="12576185" y="3501247"/>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5" name="文本框 118"/>
          <p:cNvSpPr txBox="1"/>
          <p:nvPr/>
        </p:nvSpPr>
        <p:spPr>
          <a:xfrm>
            <a:off x="12853205" y="5052729"/>
            <a:ext cx="858837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16" name="文本框 119"/>
          <p:cNvSpPr txBox="1"/>
          <p:nvPr/>
        </p:nvSpPr>
        <p:spPr>
          <a:xfrm>
            <a:off x="12666233" y="4733324"/>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21" name="Oval 20"/>
          <p:cNvSpPr/>
          <p:nvPr/>
        </p:nvSpPr>
        <p:spPr>
          <a:xfrm>
            <a:off x="1772682" y="1148395"/>
            <a:ext cx="3086700" cy="816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5000"/>
              </a:lnSpc>
            </a:pPr>
            <a:r>
              <a:rPr lang="en-US" altLang="zh-CN" dirty="0">
                <a:solidFill>
                  <a:srgbClr val="FF0000"/>
                </a:solidFill>
                <a:latin typeface="Times New Roman" pitchFamily="18" charset="0"/>
                <a:cs typeface="Times New Roman" pitchFamily="18" charset="0"/>
              </a:rPr>
              <a:t>1- </a:t>
            </a:r>
            <a:r>
              <a:rPr lang="en-US" altLang="zh-CN" dirty="0" err="1">
                <a:solidFill>
                  <a:srgbClr val="FF0000"/>
                </a:solidFill>
                <a:latin typeface="Times New Roman" pitchFamily="18" charset="0"/>
                <a:cs typeface="Times New Roman" pitchFamily="18" charset="0"/>
              </a:rPr>
              <a:t>Đối</a:t>
            </a:r>
            <a:r>
              <a:rPr lang="en-US" altLang="zh-CN" dirty="0">
                <a:solidFill>
                  <a:srgbClr val="FF0000"/>
                </a:solidFill>
                <a:latin typeface="Times New Roman" pitchFamily="18" charset="0"/>
                <a:cs typeface="Times New Roman" pitchFamily="18" charset="0"/>
              </a:rPr>
              <a:t> </a:t>
            </a:r>
            <a:r>
              <a:rPr lang="en-US" altLang="zh-CN" dirty="0" err="1">
                <a:solidFill>
                  <a:srgbClr val="FF0000"/>
                </a:solidFill>
                <a:latin typeface="Times New Roman" pitchFamily="18" charset="0"/>
                <a:cs typeface="Times New Roman" pitchFamily="18" charset="0"/>
              </a:rPr>
              <a:t>với</a:t>
            </a:r>
            <a:r>
              <a:rPr lang="en-US" altLang="zh-CN" dirty="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đồ</a:t>
            </a:r>
            <a:r>
              <a:rPr lang="en-US" altLang="zh-CN" dirty="0" smtClean="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dùng</a:t>
            </a:r>
            <a:r>
              <a:rPr lang="en-US" altLang="zh-CN" dirty="0" smtClean="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cơ</a:t>
            </a:r>
            <a:r>
              <a:rPr lang="en-US" altLang="zh-CN" dirty="0" smtClean="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sở</a:t>
            </a:r>
            <a:r>
              <a:rPr lang="en-US" altLang="zh-CN" dirty="0" smtClean="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vật</a:t>
            </a:r>
            <a:r>
              <a:rPr lang="en-US" altLang="zh-CN" dirty="0" smtClean="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chất</a:t>
            </a:r>
            <a:endParaRPr lang="zh-CN" altLang="en-US" dirty="0">
              <a:solidFill>
                <a:srgbClr val="FF0000"/>
              </a:solidFill>
              <a:latin typeface="Times New Roman" pitchFamily="18" charset="0"/>
              <a:ea typeface="微软雅黑" panose="020B0503020204020204" charset="-122"/>
              <a:cs typeface="Times New Roman" pitchFamily="18" charset="0"/>
            </a:endParaRPr>
          </a:p>
        </p:txBody>
      </p:sp>
      <p:cxnSp>
        <p:nvCxnSpPr>
          <p:cNvPr id="29" name="直接连接符 17"/>
          <p:cNvCxnSpPr>
            <a:stCxn id="30" idx="0"/>
            <a:endCxn id="32" idx="0"/>
          </p:cNvCxnSpPr>
          <p:nvPr/>
        </p:nvCxnSpPr>
        <p:spPr>
          <a:xfrm>
            <a:off x="1772683" y="2858450"/>
            <a:ext cx="19287" cy="1145711"/>
          </a:xfrm>
          <a:prstGeom prst="line">
            <a:avLst/>
          </a:prstGeom>
          <a:ln w="12700">
            <a:solidFill>
              <a:srgbClr val="336601"/>
            </a:solidFill>
            <a:prstDash val="lgDash"/>
          </a:ln>
        </p:spPr>
        <p:style>
          <a:lnRef idx="1">
            <a:schemeClr val="accent1"/>
          </a:lnRef>
          <a:fillRef idx="0">
            <a:schemeClr val="accent1"/>
          </a:fillRef>
          <a:effectRef idx="0">
            <a:schemeClr val="accent1"/>
          </a:effectRef>
          <a:fontRef idx="minor">
            <a:schemeClr val="tx1"/>
          </a:fontRef>
        </p:style>
      </p:cxnSp>
      <p:sp>
        <p:nvSpPr>
          <p:cNvPr id="30" name="椭圆 9"/>
          <p:cNvSpPr/>
          <p:nvPr/>
        </p:nvSpPr>
        <p:spPr>
          <a:xfrm>
            <a:off x="1645273" y="2858450"/>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1</a:t>
            </a:r>
            <a:endParaRPr lang="zh-CN" altLang="en-US" dirty="0">
              <a:solidFill>
                <a:srgbClr val="FF0000"/>
              </a:solidFill>
              <a:latin typeface="Times New Roman" pitchFamily="18" charset="0"/>
              <a:cs typeface="Times New Roman" pitchFamily="18" charset="0"/>
            </a:endParaRPr>
          </a:p>
        </p:txBody>
      </p:sp>
      <p:sp>
        <p:nvSpPr>
          <p:cNvPr id="31" name="椭圆 11"/>
          <p:cNvSpPr/>
          <p:nvPr/>
        </p:nvSpPr>
        <p:spPr>
          <a:xfrm>
            <a:off x="13247927" y="6362344"/>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2</a:t>
            </a:r>
            <a:endParaRPr lang="zh-CN" altLang="en-US" dirty="0">
              <a:solidFill>
                <a:srgbClr val="FF0000"/>
              </a:solidFill>
              <a:latin typeface="Times New Roman" pitchFamily="18" charset="0"/>
              <a:cs typeface="Times New Roman" pitchFamily="18" charset="0"/>
            </a:endParaRPr>
          </a:p>
        </p:txBody>
      </p:sp>
      <p:sp>
        <p:nvSpPr>
          <p:cNvPr id="32" name="椭圆 22"/>
          <p:cNvSpPr/>
          <p:nvPr/>
        </p:nvSpPr>
        <p:spPr>
          <a:xfrm>
            <a:off x="1664560" y="4004161"/>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2</a:t>
            </a:r>
            <a:endParaRPr lang="zh-CN" altLang="en-US" dirty="0">
              <a:solidFill>
                <a:srgbClr val="FF0000"/>
              </a:solidFill>
              <a:latin typeface="Times New Roman" pitchFamily="18" charset="0"/>
              <a:cs typeface="Times New Roman" pitchFamily="18" charset="0"/>
            </a:endParaRPr>
          </a:p>
        </p:txBody>
      </p:sp>
      <p:sp>
        <p:nvSpPr>
          <p:cNvPr id="33" name="文本框 119"/>
          <p:cNvSpPr txBox="1"/>
          <p:nvPr/>
        </p:nvSpPr>
        <p:spPr>
          <a:xfrm>
            <a:off x="2147337" y="2776254"/>
            <a:ext cx="8556521"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dùng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trang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bị</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dạy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phú</a:t>
            </a:r>
            <a:r>
              <a:rPr lang="en-US" sz="1400" dirty="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34" name="文本框 119"/>
          <p:cNvSpPr txBox="1"/>
          <p:nvPr/>
        </p:nvSpPr>
        <p:spPr>
          <a:xfrm>
            <a:off x="2211473" y="3930684"/>
            <a:ext cx="8492386"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dirty="0" err="1">
                <a:latin typeface="Times New Roman" pitchFamily="18" charset="0"/>
                <a:cs typeface="Times New Roman" pitchFamily="18" charset="0"/>
              </a:rPr>
              <a:t>Cơ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sở</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vật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chất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trang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bị</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dụng</a:t>
            </a:r>
            <a:r>
              <a:rPr lang="en-US" sz="1400" dirty="0">
                <a:latin typeface="Times New Roman" pitchFamily="18" charset="0"/>
                <a:cs typeface="Times New Roman" pitchFamily="18" charset="0"/>
              </a:rPr>
              <a:t> CNTT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đầy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đủ</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như</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TV, </a:t>
            </a:r>
            <a:r>
              <a:rPr lang="en-US" sz="1400" dirty="0" err="1">
                <a:latin typeface="Times New Roman" pitchFamily="18" charset="0"/>
                <a:cs typeface="Times New Roman" pitchFamily="18" charset="0"/>
              </a:rPr>
              <a:t>máy</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chiếu</a:t>
            </a:r>
            <a:r>
              <a:rPr lang="en-US" sz="1400" dirty="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35" name="文本框 119"/>
          <p:cNvSpPr txBox="1"/>
          <p:nvPr/>
        </p:nvSpPr>
        <p:spPr>
          <a:xfrm>
            <a:off x="13033497" y="5457777"/>
            <a:ext cx="8589010" cy="3831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5000"/>
              </a:lnSpc>
            </a:pPr>
            <a:r>
              <a:rPr lang="en-US" sz="1400" dirty="0" err="1">
                <a:latin typeface="Times New Roman" pitchFamily="18" charset="0"/>
                <a:cs typeface="Times New Roman" pitchFamily="18" charset="0"/>
              </a:rPr>
              <a:t>Việc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theo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dỗi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đánh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sao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vì</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tỷ</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lệ</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thiếu</a:t>
            </a:r>
            <a:r>
              <a:rPr lang="en-US" sz="1400" dirty="0">
                <a:latin typeface="Times New Roman" pitchFamily="18" charset="0"/>
                <a:cs typeface="Times New Roman" pitchFamily="18" charset="0"/>
              </a:rPr>
              <a:t> </a:t>
            </a:r>
            <a:r>
              <a:rPr lang="en-US" sz="1400" dirty="0">
                <a:solidFill>
                  <a:srgbClr val="505050"/>
                </a:solidFill>
                <a:latin typeface="Times New Roman" pitchFamily="18" charset="0"/>
                <a:ea typeface="微软雅黑" panose="020B0503020204020204" charset="-122"/>
                <a:cs typeface="Times New Roman" pitchFamily="18" charset="0"/>
              </a:rPr>
              <a:t>.</a:t>
            </a:r>
            <a:endParaRPr lang="vi-VN" sz="1400" dirty="0">
              <a:latin typeface="Times New Roman" pitchFamily="18" charset="0"/>
              <a:cs typeface="Times New Roman" pitchFamily="18" charset="0"/>
            </a:endParaRPr>
          </a:p>
        </p:txBody>
      </p:sp>
    </p:spTree>
    <p:extLst>
      <p:ext uri="{BB962C8B-B14F-4D97-AF65-F5344CB8AC3E}">
        <p14:creationId xmlns:p14="http://schemas.microsoft.com/office/powerpoint/2010/main" val="14078117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500" fill="hold"/>
                                        <p:tgtEl>
                                          <p:spTgt spid="30"/>
                                        </p:tgtEl>
                                        <p:attrNameLst>
                                          <p:attrName>ppt_w</p:attrName>
                                        </p:attrNameLst>
                                      </p:cBhvr>
                                      <p:tavLst>
                                        <p:tav tm="0">
                                          <p:val>
                                            <p:fltVal val="0"/>
                                          </p:val>
                                        </p:tav>
                                        <p:tav tm="100000">
                                          <p:val>
                                            <p:strVal val="#ppt_w"/>
                                          </p:val>
                                        </p:tav>
                                      </p:tavLst>
                                    </p:anim>
                                    <p:anim calcmode="lin" valueType="num">
                                      <p:cBhvr>
                                        <p:cTn id="15" dur="500" fill="hold"/>
                                        <p:tgtEl>
                                          <p:spTgt spid="30"/>
                                        </p:tgtEl>
                                        <p:attrNameLst>
                                          <p:attrName>ppt_h</p:attrName>
                                        </p:attrNameLst>
                                      </p:cBhvr>
                                      <p:tavLst>
                                        <p:tav tm="0">
                                          <p:val>
                                            <p:fltVal val="0"/>
                                          </p:val>
                                        </p:tav>
                                        <p:tav tm="100000">
                                          <p:val>
                                            <p:strVal val="#ppt_h"/>
                                          </p:val>
                                        </p:tav>
                                      </p:tavLst>
                                    </p:anim>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fltVal val="0"/>
                                          </p:val>
                                        </p:tav>
                                        <p:tav tm="100000">
                                          <p:val>
                                            <p:strVal val="#ppt_w"/>
                                          </p:val>
                                        </p:tav>
                                      </p:tavLst>
                                    </p:anim>
                                    <p:anim calcmode="lin" valueType="num">
                                      <p:cBhvr>
                                        <p:cTn id="22" dur="500" fill="hold"/>
                                        <p:tgtEl>
                                          <p:spTgt spid="33"/>
                                        </p:tgtEl>
                                        <p:attrNameLst>
                                          <p:attrName>ppt_h</p:attrName>
                                        </p:attrNameLst>
                                      </p:cBhvr>
                                      <p:tavLst>
                                        <p:tav tm="0">
                                          <p:val>
                                            <p:fltVal val="0"/>
                                          </p:val>
                                        </p:tav>
                                        <p:tav tm="100000">
                                          <p:val>
                                            <p:strVal val="#ppt_h"/>
                                          </p:val>
                                        </p:tav>
                                      </p:tavLst>
                                    </p:anim>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p:cTn id="28" dur="500" fill="hold"/>
                                        <p:tgtEl>
                                          <p:spTgt spid="32"/>
                                        </p:tgtEl>
                                        <p:attrNameLst>
                                          <p:attrName>ppt_w</p:attrName>
                                        </p:attrNameLst>
                                      </p:cBhvr>
                                      <p:tavLst>
                                        <p:tav tm="0">
                                          <p:val>
                                            <p:fltVal val="0"/>
                                          </p:val>
                                        </p:tav>
                                        <p:tav tm="100000">
                                          <p:val>
                                            <p:strVal val="#ppt_w"/>
                                          </p:val>
                                        </p:tav>
                                      </p:tavLst>
                                    </p:anim>
                                    <p:anim calcmode="lin" valueType="num">
                                      <p:cBhvr>
                                        <p:cTn id="29" dur="500" fill="hold"/>
                                        <p:tgtEl>
                                          <p:spTgt spid="32"/>
                                        </p:tgtEl>
                                        <p:attrNameLst>
                                          <p:attrName>ppt_h</p:attrName>
                                        </p:attrNameLst>
                                      </p:cBhvr>
                                      <p:tavLst>
                                        <p:tav tm="0">
                                          <p:val>
                                            <p:fltVal val="0"/>
                                          </p:val>
                                        </p:tav>
                                        <p:tav tm="100000">
                                          <p:val>
                                            <p:strVal val="#ppt_h"/>
                                          </p:val>
                                        </p:tav>
                                      </p:tavLst>
                                    </p:anim>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animBg="1"/>
      <p:bldP spid="32" grpId="0" animBg="1"/>
      <p:bldP spid="33"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875212" y="540385"/>
            <a:ext cx="1320165" cy="1320165"/>
          </a:xfrm>
          <a:prstGeom prst="ellipse">
            <a:avLst/>
          </a:prstGeom>
          <a:no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3" name="文本框 2"/>
          <p:cNvSpPr txBox="1"/>
          <p:nvPr/>
        </p:nvSpPr>
        <p:spPr>
          <a:xfrm>
            <a:off x="4974907" y="829310"/>
            <a:ext cx="1122045" cy="830997"/>
          </a:xfrm>
          <a:prstGeom prst="rect">
            <a:avLst/>
          </a:prstGeom>
          <a:noFill/>
        </p:spPr>
        <p:txBody>
          <a:bodyPr wrap="square" rtlCol="0">
            <a:spAutoFit/>
          </a:bodyPr>
          <a:lstStyle/>
          <a:p>
            <a:pPr algn="ctr"/>
            <a:r>
              <a:rPr lang="en-US" altLang="zh-CN" sz="2400" b="1" dirty="0" err="1">
                <a:solidFill>
                  <a:srgbClr val="336601"/>
                </a:solidFill>
                <a:latin typeface="Times New Roman" pitchFamily="18" charset="0"/>
                <a:ea typeface="微软雅黑" panose="020B0503020204020204" charset="-122"/>
                <a:cs typeface="Times New Roman" pitchFamily="18" charset="0"/>
              </a:rPr>
              <a:t>Phần</a:t>
            </a:r>
            <a:r>
              <a:rPr lang="en-US" altLang="zh-CN" sz="2400" b="1" dirty="0">
                <a:solidFill>
                  <a:srgbClr val="336601"/>
                </a:solidFill>
                <a:latin typeface="Times New Roman" pitchFamily="18" charset="0"/>
                <a:ea typeface="微软雅黑" panose="020B0503020204020204" charset="-122"/>
                <a:cs typeface="Times New Roman" pitchFamily="18" charset="0"/>
              </a:rPr>
              <a:t> </a:t>
            </a:r>
            <a:r>
              <a:rPr lang="en-US" altLang="zh-CN" sz="2400" b="1" dirty="0" smtClean="0">
                <a:solidFill>
                  <a:srgbClr val="336601"/>
                </a:solidFill>
                <a:latin typeface="Times New Roman" pitchFamily="18" charset="0"/>
                <a:ea typeface="微软雅黑" panose="020B0503020204020204" charset="-122"/>
                <a:cs typeface="Times New Roman" pitchFamily="18" charset="0"/>
              </a:rPr>
              <a:t>02</a:t>
            </a:r>
            <a:endParaRPr lang="en-US" altLang="zh-CN" sz="2400" b="1" dirty="0">
              <a:solidFill>
                <a:srgbClr val="336601"/>
              </a:solidFill>
              <a:latin typeface="Times New Roman" pitchFamily="18" charset="0"/>
              <a:ea typeface="微软雅黑" panose="020B0503020204020204" charset="-122"/>
              <a:cs typeface="Times New Roman" pitchFamily="18" charset="0"/>
            </a:endParaRPr>
          </a:p>
        </p:txBody>
      </p:sp>
      <p:pic>
        <p:nvPicPr>
          <p:cNvPr id="4" name="图片 3" descr="花"/>
          <p:cNvPicPr>
            <a:picLocks noChangeAspect="1"/>
          </p:cNvPicPr>
          <p:nvPr/>
        </p:nvPicPr>
        <p:blipFill>
          <a:blip r:embed="rId3"/>
          <a:stretch>
            <a:fillRect/>
          </a:stretch>
        </p:blipFill>
        <p:spPr>
          <a:xfrm>
            <a:off x="4699317" y="1311275"/>
            <a:ext cx="774065" cy="694690"/>
          </a:xfrm>
          <a:prstGeom prst="rect">
            <a:avLst/>
          </a:prstGeom>
        </p:spPr>
      </p:pic>
      <p:sp>
        <p:nvSpPr>
          <p:cNvPr id="5" name="文本框 4"/>
          <p:cNvSpPr txBox="1"/>
          <p:nvPr/>
        </p:nvSpPr>
        <p:spPr>
          <a:xfrm>
            <a:off x="3015313" y="2112127"/>
            <a:ext cx="5257800" cy="1323439"/>
          </a:xfrm>
          <a:prstGeom prst="rect">
            <a:avLst/>
          </a:prstGeom>
          <a:noFill/>
        </p:spPr>
        <p:txBody>
          <a:bodyPr wrap="square" rtlCol="0">
            <a:spAutoFit/>
          </a:bodyPr>
          <a:lstStyle/>
          <a:p>
            <a:pPr algn="ctr"/>
            <a:r>
              <a:rPr lang="en-US" altLang="zh-CN" sz="4000" b="1" dirty="0" err="1" smtClean="0">
                <a:solidFill>
                  <a:srgbClr val="336601"/>
                </a:solidFill>
                <a:latin typeface="Times New Roman" pitchFamily="18" charset="0"/>
                <a:ea typeface="微软雅黑" panose="020B0503020204020204" charset="-122"/>
                <a:cs typeface="Times New Roman" pitchFamily="18" charset="0"/>
              </a:rPr>
              <a:t>Biện</a:t>
            </a:r>
            <a:r>
              <a:rPr lang="en-US" altLang="zh-CN" sz="4000" b="1" dirty="0" smtClean="0">
                <a:solidFill>
                  <a:srgbClr val="336601"/>
                </a:solidFill>
                <a:latin typeface="Times New Roman" pitchFamily="18" charset="0"/>
                <a:ea typeface="微软雅黑" panose="020B0503020204020204" charset="-122"/>
                <a:cs typeface="Times New Roman" pitchFamily="18" charset="0"/>
              </a:rPr>
              <a:t> </a:t>
            </a:r>
            <a:r>
              <a:rPr lang="en-US" altLang="zh-CN" sz="4000" b="1" dirty="0" err="1" smtClean="0">
                <a:solidFill>
                  <a:srgbClr val="336601"/>
                </a:solidFill>
                <a:latin typeface="Times New Roman" pitchFamily="18" charset="0"/>
                <a:ea typeface="微软雅黑" panose="020B0503020204020204" charset="-122"/>
                <a:cs typeface="Times New Roman" pitchFamily="18" charset="0"/>
              </a:rPr>
              <a:t>Pháp</a:t>
            </a:r>
            <a:endParaRPr lang="en-US" altLang="zh-CN" sz="4000" b="1" dirty="0" smtClean="0">
              <a:solidFill>
                <a:srgbClr val="336601"/>
              </a:solidFill>
              <a:latin typeface="Times New Roman" pitchFamily="18" charset="0"/>
              <a:ea typeface="微软雅黑" panose="020B0503020204020204" charset="-122"/>
              <a:cs typeface="Times New Roman" pitchFamily="18" charset="0"/>
            </a:endParaRPr>
          </a:p>
          <a:p>
            <a:pPr algn="ctr"/>
            <a:r>
              <a:rPr lang="en-US" altLang="zh-CN" sz="4000" b="1" dirty="0" err="1" smtClean="0">
                <a:solidFill>
                  <a:srgbClr val="336601"/>
                </a:solidFill>
                <a:latin typeface="Times New Roman" pitchFamily="18" charset="0"/>
                <a:ea typeface="微软雅黑" panose="020B0503020204020204" charset="-122"/>
                <a:cs typeface="Times New Roman" pitchFamily="18" charset="0"/>
              </a:rPr>
              <a:t>Gồm</a:t>
            </a:r>
            <a:r>
              <a:rPr lang="en-US" altLang="zh-CN" sz="4000" b="1" dirty="0" smtClean="0">
                <a:solidFill>
                  <a:srgbClr val="336601"/>
                </a:solidFill>
                <a:latin typeface="Times New Roman" pitchFamily="18" charset="0"/>
                <a:ea typeface="微软雅黑" panose="020B0503020204020204" charset="-122"/>
                <a:cs typeface="Times New Roman" pitchFamily="18" charset="0"/>
              </a:rPr>
              <a:t> 6 </a:t>
            </a:r>
            <a:r>
              <a:rPr lang="en-US" altLang="zh-CN" sz="4000" b="1" dirty="0" err="1" smtClean="0">
                <a:solidFill>
                  <a:srgbClr val="336601"/>
                </a:solidFill>
                <a:latin typeface="Times New Roman" pitchFamily="18" charset="0"/>
                <a:ea typeface="微软雅黑" panose="020B0503020204020204" charset="-122"/>
                <a:cs typeface="Times New Roman" pitchFamily="18" charset="0"/>
              </a:rPr>
              <a:t>biện</a:t>
            </a:r>
            <a:r>
              <a:rPr lang="en-US" altLang="zh-CN" sz="4000" b="1" dirty="0" smtClean="0">
                <a:solidFill>
                  <a:srgbClr val="336601"/>
                </a:solidFill>
                <a:latin typeface="Times New Roman" pitchFamily="18" charset="0"/>
                <a:ea typeface="微软雅黑" panose="020B0503020204020204" charset="-122"/>
                <a:cs typeface="Times New Roman" pitchFamily="18" charset="0"/>
              </a:rPr>
              <a:t> </a:t>
            </a:r>
            <a:r>
              <a:rPr lang="en-US" altLang="zh-CN" sz="4000" b="1" dirty="0" err="1" smtClean="0">
                <a:solidFill>
                  <a:srgbClr val="336601"/>
                </a:solidFill>
                <a:latin typeface="Times New Roman" pitchFamily="18" charset="0"/>
                <a:ea typeface="微软雅黑" panose="020B0503020204020204" charset="-122"/>
                <a:cs typeface="Times New Roman" pitchFamily="18" charset="0"/>
              </a:rPr>
              <a:t>pháp</a:t>
            </a:r>
            <a:r>
              <a:rPr lang="en-US" altLang="zh-CN" sz="4000" b="1" dirty="0" smtClean="0">
                <a:solidFill>
                  <a:srgbClr val="336601"/>
                </a:solidFill>
                <a:latin typeface="Times New Roman" pitchFamily="18" charset="0"/>
                <a:ea typeface="微软雅黑" panose="020B0503020204020204" charset="-122"/>
                <a:cs typeface="Times New Roman" pitchFamily="18" charset="0"/>
              </a:rPr>
              <a:t> </a:t>
            </a:r>
            <a:r>
              <a:rPr lang="en-US" altLang="zh-CN" sz="4000" b="1" dirty="0" err="1" smtClean="0">
                <a:solidFill>
                  <a:srgbClr val="336601"/>
                </a:solidFill>
                <a:latin typeface="Times New Roman" pitchFamily="18" charset="0"/>
                <a:ea typeface="微软雅黑" panose="020B0503020204020204" charset="-122"/>
                <a:cs typeface="Times New Roman" pitchFamily="18" charset="0"/>
              </a:rPr>
              <a:t>sau</a:t>
            </a:r>
            <a:r>
              <a:rPr lang="en-US" altLang="zh-CN" sz="4000" b="1" dirty="0" smtClean="0">
                <a:solidFill>
                  <a:srgbClr val="336601"/>
                </a:solidFill>
                <a:latin typeface="Times New Roman" pitchFamily="18" charset="0"/>
                <a:ea typeface="微软雅黑" panose="020B0503020204020204" charset="-122"/>
                <a:cs typeface="Times New Roman" pitchFamily="18" charset="0"/>
              </a:rPr>
              <a:t>:</a:t>
            </a:r>
            <a:endParaRPr lang="zh-CN" altLang="en-US" sz="4000" b="1" dirty="0">
              <a:solidFill>
                <a:srgbClr val="336601"/>
              </a:solidFill>
              <a:latin typeface="Times New Roman" pitchFamily="18" charset="0"/>
              <a:ea typeface="微软雅黑" panose="020B0503020204020204" charset="-122"/>
              <a:cs typeface="Times New Roman" pitchFamily="18" charset="0"/>
            </a:endParaRPr>
          </a:p>
        </p:txBody>
      </p:sp>
      <p:sp>
        <p:nvSpPr>
          <p:cNvPr id="126" name="定位箭头"/>
          <p:cNvSpPr/>
          <p:nvPr/>
        </p:nvSpPr>
        <p:spPr>
          <a:xfrm rot="5400000">
            <a:off x="670832" y="4063246"/>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7" name="文本框 6"/>
          <p:cNvSpPr txBox="1"/>
          <p:nvPr/>
        </p:nvSpPr>
        <p:spPr>
          <a:xfrm>
            <a:off x="1238159" y="4077335"/>
            <a:ext cx="3369936"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1. </a:t>
            </a:r>
            <a:r>
              <a:rPr lang="en-US" b="1" dirty="0" err="1" smtClean="0">
                <a:latin typeface="Times New Roman" pitchFamily="18" charset="0"/>
                <a:cs typeface="Times New Roman" pitchFamily="18" charset="0"/>
              </a:rPr>
              <a:t>Biện</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pháp</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xây</a:t>
            </a:r>
            <a:r>
              <a:rPr lang="en-US" b="1" dirty="0" smtClean="0">
                <a:latin typeface="Times New Roman" pitchFamily="18" charset="0"/>
                <a:cs typeface="Times New Roman" pitchFamily="18" charset="0"/>
              </a:rPr>
              <a:t> </a:t>
            </a:r>
            <a:r>
              <a:rPr lang="en-US" b="1" dirty="0" err="1">
                <a:latin typeface="Times New Roman" pitchFamily="18" charset="0"/>
                <a:cs typeface="Times New Roman" pitchFamily="18" charset="0"/>
              </a:rPr>
              <a:t>dựng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kế</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hoạch</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8" name="定位箭头"/>
          <p:cNvSpPr/>
          <p:nvPr/>
        </p:nvSpPr>
        <p:spPr>
          <a:xfrm rot="5400000">
            <a:off x="7163435" y="4077335"/>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9" name="文本框 8"/>
          <p:cNvSpPr txBox="1"/>
          <p:nvPr/>
        </p:nvSpPr>
        <p:spPr>
          <a:xfrm>
            <a:off x="7753098" y="3952924"/>
            <a:ext cx="4438902" cy="923330"/>
          </a:xfrm>
          <a:prstGeom prst="rect">
            <a:avLst/>
          </a:prstGeom>
          <a:noFill/>
        </p:spPr>
        <p:txBody>
          <a:bodyPr wrap="square" rtlCol="0">
            <a:spAutoFit/>
          </a:bodyPr>
          <a:lstStyle/>
          <a:p>
            <a:r>
              <a:rPr lang="en-US" b="1" dirty="0" smtClean="0">
                <a:latin typeface="Times New Roman" pitchFamily="18" charset="0"/>
                <a:cs typeface="Times New Roman" pitchFamily="18" charset="0"/>
              </a:rPr>
              <a:t>2. </a:t>
            </a:r>
            <a:r>
              <a:rPr lang="en-US" b="1" dirty="0" err="1" smtClean="0">
                <a:latin typeface="Times New Roman" pitchFamily="18" charset="0"/>
                <a:cs typeface="Times New Roman" pitchFamily="18" charset="0"/>
              </a:rPr>
              <a:t>Biện</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pháp</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gây</a:t>
            </a:r>
            <a:r>
              <a:rPr lang="en-US" b="1" dirty="0" smtClean="0">
                <a:latin typeface="Times New Roman" pitchFamily="18" charset="0"/>
                <a:cs typeface="Times New Roman" pitchFamily="18" charset="0"/>
              </a:rPr>
              <a:t> </a:t>
            </a:r>
            <a:r>
              <a:rPr lang="en-US" b="1" dirty="0" err="1">
                <a:latin typeface="Times New Roman" pitchFamily="18" charset="0"/>
                <a:cs typeface="Times New Roman" pitchFamily="18" charset="0"/>
              </a:rPr>
              <a:t>hứng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thú</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trẻ</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qua </a:t>
            </a:r>
            <a:r>
              <a:rPr lang="en-US" b="1" dirty="0" err="1">
                <a:latin typeface="Times New Roman" pitchFamily="18" charset="0"/>
                <a:cs typeface="Times New Roman" pitchFamily="18" charset="0"/>
              </a:rPr>
              <a:t>việc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sử</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dụng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đồ</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dùng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đồ</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chơi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phục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vụ</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tiết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học</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0" name="定位箭头"/>
          <p:cNvSpPr/>
          <p:nvPr/>
        </p:nvSpPr>
        <p:spPr>
          <a:xfrm rot="5400000">
            <a:off x="670832" y="4979670"/>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1" name="文本框 10"/>
          <p:cNvSpPr txBox="1"/>
          <p:nvPr/>
        </p:nvSpPr>
        <p:spPr>
          <a:xfrm>
            <a:off x="1353729" y="4876890"/>
            <a:ext cx="3905976" cy="646331"/>
          </a:xfrm>
          <a:prstGeom prst="rect">
            <a:avLst/>
          </a:prstGeom>
          <a:noFill/>
        </p:spPr>
        <p:txBody>
          <a:bodyPr wrap="square" rtlCol="0">
            <a:spAutoFit/>
          </a:bodyPr>
          <a:lstStyle/>
          <a:p>
            <a:r>
              <a:rPr lang="en-US" b="1" dirty="0" smtClean="0">
                <a:latin typeface="Times New Roman" pitchFamily="18" charset="0"/>
                <a:cs typeface="Times New Roman" pitchFamily="18" charset="0"/>
              </a:rPr>
              <a:t>3. </a:t>
            </a:r>
            <a:r>
              <a:rPr lang="en-US" b="1" dirty="0" err="1">
                <a:latin typeface="Times New Roman" pitchFamily="18" charset="0"/>
                <a:cs typeface="Times New Roman" pitchFamily="18" charset="0"/>
              </a:rPr>
              <a:t>Biện</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pháp</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gây</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hứng</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thú</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cho</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trẻ</a:t>
            </a:r>
            <a:r>
              <a:rPr lang="en-US" b="1" dirty="0" smtClean="0">
                <a:latin typeface="Times New Roman" pitchFamily="18" charset="0"/>
                <a:cs typeface="Times New Roman" pitchFamily="18" charset="0"/>
              </a:rPr>
              <a:t>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qua </a:t>
            </a:r>
            <a:r>
              <a:rPr lang="en-US" b="1" dirty="0" err="1">
                <a:latin typeface="Times New Roman" pitchFamily="18" charset="0"/>
                <a:cs typeface="Times New Roman" pitchFamily="18" charset="0"/>
              </a:rPr>
              <a:t>phương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pháp</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trò</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chơi</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2" name="定位箭头"/>
          <p:cNvSpPr/>
          <p:nvPr/>
        </p:nvSpPr>
        <p:spPr>
          <a:xfrm rot="5400000">
            <a:off x="7163435" y="4979669"/>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3" name="文本框 12"/>
          <p:cNvSpPr txBox="1"/>
          <p:nvPr/>
        </p:nvSpPr>
        <p:spPr>
          <a:xfrm>
            <a:off x="7914797" y="4886380"/>
            <a:ext cx="3837932" cy="646331"/>
          </a:xfrm>
          <a:prstGeom prst="rect">
            <a:avLst/>
          </a:prstGeom>
          <a:noFill/>
        </p:spPr>
        <p:txBody>
          <a:bodyPr wrap="square" rtlCol="0">
            <a:spAutoFit/>
          </a:bodyPr>
          <a:lstStyle/>
          <a:p>
            <a:r>
              <a:rPr lang="vi-VN" b="1" dirty="0" smtClean="0">
                <a:latin typeface="Times New Roman" pitchFamily="18" charset="0"/>
                <a:cs typeface="Times New Roman" pitchFamily="18" charset="0"/>
              </a:rPr>
              <a:t>4. </a:t>
            </a:r>
            <a:r>
              <a:rPr lang="en-US" b="1" dirty="0" err="1">
                <a:latin typeface="Times New Roman" pitchFamily="18" charset="0"/>
                <a:cs typeface="Times New Roman" pitchFamily="18" charset="0"/>
              </a:rPr>
              <a:t>Biện</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pháp</a:t>
            </a:r>
            <a:r>
              <a:rPr lang="vi-VN" b="1" dirty="0" smtClean="0">
                <a:latin typeface="Times New Roman" pitchFamily="18" charset="0"/>
                <a:cs typeface="Times New Roman" pitchFamily="18" charset="0"/>
              </a:rPr>
              <a:t> gây </a:t>
            </a:r>
            <a:r>
              <a:rPr lang="vi-VN" b="1" dirty="0">
                <a:latin typeface="Times New Roman" pitchFamily="18" charset="0"/>
                <a:cs typeface="Times New Roman" pitchFamily="18" charset="0"/>
              </a:rPr>
              <a:t>hứng thú thông qua sử dụng âm nhạc, thơ, vè, kể chuyện</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4" name="定位箭头"/>
          <p:cNvSpPr/>
          <p:nvPr/>
        </p:nvSpPr>
        <p:spPr>
          <a:xfrm rot="5400000">
            <a:off x="670832" y="5956708"/>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6" name="Rectangle 5"/>
          <p:cNvSpPr/>
          <p:nvPr/>
        </p:nvSpPr>
        <p:spPr>
          <a:xfrm>
            <a:off x="1353727" y="5824992"/>
            <a:ext cx="3905977" cy="646331"/>
          </a:xfrm>
          <a:prstGeom prst="rect">
            <a:avLst/>
          </a:prstGeom>
        </p:spPr>
        <p:txBody>
          <a:bodyPr wrap="square">
            <a:spAutoFit/>
          </a:bodyPr>
          <a:lstStyle/>
          <a:p>
            <a:r>
              <a:rPr lang="vi-VN" b="1" dirty="0" smtClean="0">
                <a:latin typeface="Times New Roman" pitchFamily="18" charset="0"/>
                <a:cs typeface="Times New Roman" pitchFamily="18" charset="0"/>
              </a:rPr>
              <a:t>5. </a:t>
            </a:r>
            <a:r>
              <a:rPr lang="en-US" b="1" dirty="0" err="1">
                <a:latin typeface="Times New Roman" pitchFamily="18" charset="0"/>
                <a:cs typeface="Times New Roman" pitchFamily="18" charset="0"/>
              </a:rPr>
              <a:t>Biện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pháp</a:t>
            </a:r>
            <a:r>
              <a:rPr lang="en-US" b="1" dirty="0">
                <a:latin typeface="Times New Roman" pitchFamily="18" charset="0"/>
                <a:cs typeface="Times New Roman" pitchFamily="18" charset="0"/>
              </a:rPr>
              <a:t> </a:t>
            </a:r>
            <a:r>
              <a:rPr lang="vi-VN" b="1" dirty="0" smtClean="0">
                <a:latin typeface="Times New Roman" pitchFamily="18" charset="0"/>
                <a:cs typeface="Times New Roman" pitchFamily="18" charset="0"/>
              </a:rPr>
              <a:t>gây </a:t>
            </a:r>
            <a:r>
              <a:rPr lang="vi-VN" b="1" dirty="0">
                <a:latin typeface="Times New Roman" pitchFamily="18" charset="0"/>
                <a:cs typeface="Times New Roman" pitchFamily="18" charset="0"/>
              </a:rPr>
              <a:t>hứng thú thông qua sử dụng tình huống</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6" name="定位箭头"/>
          <p:cNvSpPr/>
          <p:nvPr/>
        </p:nvSpPr>
        <p:spPr>
          <a:xfrm rot="5400000">
            <a:off x="7163435" y="5949402"/>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5" name="Rectangle 14"/>
          <p:cNvSpPr/>
          <p:nvPr/>
        </p:nvSpPr>
        <p:spPr>
          <a:xfrm>
            <a:off x="7753100" y="5949402"/>
            <a:ext cx="3999630" cy="646331"/>
          </a:xfrm>
          <a:prstGeom prst="rect">
            <a:avLst/>
          </a:prstGeom>
        </p:spPr>
        <p:txBody>
          <a:bodyPr wrap="square">
            <a:spAutoFit/>
          </a:bodyPr>
          <a:lstStyle/>
          <a:p>
            <a:r>
              <a:rPr lang="vi-VN" b="1" dirty="0" smtClean="0">
                <a:latin typeface="Times New Roman" pitchFamily="18" charset="0"/>
                <a:cs typeface="Times New Roman" pitchFamily="18" charset="0"/>
              </a:rPr>
              <a:t>6. Biện </a:t>
            </a:r>
            <a:r>
              <a:rPr lang="vi-VN" b="1" dirty="0">
                <a:latin typeface="Times New Roman" pitchFamily="18" charset="0"/>
                <a:cs typeface="Times New Roman" pitchFamily="18" charset="0"/>
              </a:rPr>
              <a:t>pháp làm đồ </a:t>
            </a:r>
            <a:r>
              <a:rPr lang="vi-VN" b="1" dirty="0" smtClean="0">
                <a:latin typeface="Times New Roman" pitchFamily="18" charset="0"/>
                <a:cs typeface="Times New Roman" pitchFamily="18" charset="0"/>
              </a:rPr>
              <a:t>dùng </a:t>
            </a:r>
            <a:r>
              <a:rPr lang="vi-VN" b="1" dirty="0">
                <a:latin typeface="Times New Roman" pitchFamily="18" charset="0"/>
                <a:cs typeface="Times New Roman" pitchFamily="18" charset="0"/>
              </a:rPr>
              <a:t>đồ </a:t>
            </a:r>
            <a:r>
              <a:rPr lang="vi-VN" b="1" dirty="0" smtClean="0">
                <a:latin typeface="Times New Roman" pitchFamily="18" charset="0"/>
                <a:cs typeface="Times New Roman" pitchFamily="18" charset="0"/>
              </a:rPr>
              <a:t>chơi </a:t>
            </a:r>
            <a:r>
              <a:rPr lang="vi-VN" b="1" dirty="0">
                <a:latin typeface="Times New Roman" pitchFamily="18" charset="0"/>
                <a:cs typeface="Times New Roman" pitchFamily="18" charset="0"/>
              </a:rPr>
              <a:t>từ các nguyên vật liệu mở</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26"/>
                                        </p:tgtEl>
                                        <p:attrNameLst>
                                          <p:attrName>style.visibility</p:attrName>
                                        </p:attrNameLst>
                                      </p:cBhvr>
                                      <p:to>
                                        <p:strVal val="visible"/>
                                      </p:to>
                                    </p:set>
                                    <p:animEffect transition="in" filter="circle(in)">
                                      <p:cBhvr>
                                        <p:cTn id="21" dur="2000"/>
                                        <p:tgtEl>
                                          <p:spTgt spid="126"/>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circle(in)">
                                      <p:cBhvr>
                                        <p:cTn id="29" dur="2000"/>
                                        <p:tgtEl>
                                          <p:spTgt spid="8"/>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circle(in)">
                                      <p:cBhvr>
                                        <p:cTn id="32" dur="2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circle(in)">
                                      <p:cBhvr>
                                        <p:cTn id="37" dur="2000"/>
                                        <p:tgtEl>
                                          <p:spTgt spid="10"/>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circle(in)">
                                      <p:cBhvr>
                                        <p:cTn id="40" dur="20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circle(in)">
                                      <p:cBhvr>
                                        <p:cTn id="45" dur="2000"/>
                                        <p:tgtEl>
                                          <p:spTgt spid="12"/>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circle(in)">
                                      <p:cBhvr>
                                        <p:cTn id="48" dur="20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circle(in)">
                                      <p:cBhvr>
                                        <p:cTn id="53" dur="2000"/>
                                        <p:tgtEl>
                                          <p:spTgt spid="14"/>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circle(in)">
                                      <p:cBhvr>
                                        <p:cTn id="56" dur="20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circle(in)">
                                      <p:cBhvr>
                                        <p:cTn id="61" dur="2000"/>
                                        <p:tgtEl>
                                          <p:spTgt spid="16"/>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circle(in)">
                                      <p:cBhvr>
                                        <p:cTn id="6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5" grpId="0"/>
      <p:bldP spid="126" grpId="0" animBg="1"/>
      <p:bldP spid="7" grpId="0"/>
      <p:bldP spid="8" grpId="0" animBg="1"/>
      <p:bldP spid="9" grpId="0"/>
      <p:bldP spid="10" grpId="0" animBg="1"/>
      <p:bldP spid="11" grpId="0"/>
      <p:bldP spid="12" grpId="0" animBg="1"/>
      <p:bldP spid="13" grpId="0"/>
      <p:bldP spid="14" grpId="0" animBg="1"/>
      <p:bldP spid="6" grpId="0"/>
      <p:bldP spid="16"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a:t>
              </a: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3487956"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1. </a:t>
            </a:r>
            <a:r>
              <a:rPr lang="en-US" altLang="zh-CN" b="1" dirty="0" err="1" smtClean="0">
                <a:solidFill>
                  <a:srgbClr val="336601"/>
                </a:solidFill>
                <a:latin typeface="Times New Roman" pitchFamily="18" charset="0"/>
                <a:ea typeface="微软雅黑" panose="020B0503020204020204" charset="-122"/>
                <a:cs typeface="Times New Roman" pitchFamily="18" charset="0"/>
              </a:rPr>
              <a:t>Biện</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pháp</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xây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dựng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kế</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hoạch</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grpSp>
        <p:nvGrpSpPr>
          <p:cNvPr id="10" name="组合 9"/>
          <p:cNvGrpSpPr/>
          <p:nvPr/>
        </p:nvGrpSpPr>
        <p:grpSpPr>
          <a:xfrm>
            <a:off x="4589861" y="3291422"/>
            <a:ext cx="5097145" cy="755015"/>
            <a:chOff x="2822576" y="3382963"/>
            <a:chExt cx="5745163" cy="850900"/>
          </a:xfrm>
          <a:solidFill>
            <a:srgbClr val="336601"/>
          </a:solidFill>
        </p:grpSpPr>
        <p:sp>
          <p:nvSpPr>
            <p:cNvPr id="11" name="Freeform 5"/>
            <p:cNvSpPr/>
            <p:nvPr/>
          </p:nvSpPr>
          <p:spPr bwMode="auto">
            <a:xfrm>
              <a:off x="2951164" y="3709988"/>
              <a:ext cx="5616575" cy="230187"/>
            </a:xfrm>
            <a:custGeom>
              <a:avLst/>
              <a:gdLst>
                <a:gd name="T0" fmla="*/ 171 w 174"/>
                <a:gd name="T1" fmla="*/ 7 h 7"/>
                <a:gd name="T2" fmla="*/ 3 w 174"/>
                <a:gd name="T3" fmla="*/ 7 h 7"/>
                <a:gd name="T4" fmla="*/ 0 w 174"/>
                <a:gd name="T5" fmla="*/ 3 h 7"/>
                <a:gd name="T6" fmla="*/ 3 w 174"/>
                <a:gd name="T7" fmla="*/ 0 h 7"/>
                <a:gd name="T8" fmla="*/ 171 w 174"/>
                <a:gd name="T9" fmla="*/ 0 h 7"/>
                <a:gd name="T10" fmla="*/ 174 w 174"/>
                <a:gd name="T11" fmla="*/ 3 h 7"/>
                <a:gd name="T12" fmla="*/ 171 w 17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74" h="7">
                  <a:moveTo>
                    <a:pt x="171" y="7"/>
                  </a:moveTo>
                  <a:cubicBezTo>
                    <a:pt x="3" y="7"/>
                    <a:pt x="3" y="7"/>
                    <a:pt x="3" y="7"/>
                  </a:cubicBezTo>
                  <a:cubicBezTo>
                    <a:pt x="1" y="7"/>
                    <a:pt x="0" y="5"/>
                    <a:pt x="0" y="3"/>
                  </a:cubicBezTo>
                  <a:cubicBezTo>
                    <a:pt x="0" y="1"/>
                    <a:pt x="1" y="0"/>
                    <a:pt x="3" y="0"/>
                  </a:cubicBezTo>
                  <a:cubicBezTo>
                    <a:pt x="171" y="0"/>
                    <a:pt x="171" y="0"/>
                    <a:pt x="171" y="0"/>
                  </a:cubicBezTo>
                  <a:cubicBezTo>
                    <a:pt x="173" y="0"/>
                    <a:pt x="174" y="1"/>
                    <a:pt x="174" y="3"/>
                  </a:cubicBezTo>
                  <a:cubicBezTo>
                    <a:pt x="174" y="5"/>
                    <a:pt x="173" y="7"/>
                    <a:pt x="17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sp>
          <p:nvSpPr>
            <p:cNvPr id="12" name="Freeform 14"/>
            <p:cNvSpPr/>
            <p:nvPr/>
          </p:nvSpPr>
          <p:spPr bwMode="auto">
            <a:xfrm>
              <a:off x="2822576" y="3382963"/>
              <a:ext cx="515938" cy="850900"/>
            </a:xfrm>
            <a:custGeom>
              <a:avLst/>
              <a:gdLst>
                <a:gd name="T0" fmla="*/ 13 w 16"/>
                <a:gd name="T1" fmla="*/ 26 h 26"/>
                <a:gd name="T2" fmla="*/ 11 w 16"/>
                <a:gd name="T3" fmla="*/ 25 h 26"/>
                <a:gd name="T4" fmla="*/ 1 w 16"/>
                <a:gd name="T5" fmla="*/ 16 h 26"/>
                <a:gd name="T6" fmla="*/ 1 w 16"/>
                <a:gd name="T7" fmla="*/ 11 h 26"/>
                <a:gd name="T8" fmla="*/ 11 w 16"/>
                <a:gd name="T9" fmla="*/ 2 h 26"/>
                <a:gd name="T10" fmla="*/ 15 w 16"/>
                <a:gd name="T11" fmla="*/ 2 h 26"/>
                <a:gd name="T12" fmla="*/ 15 w 16"/>
                <a:gd name="T13" fmla="*/ 6 h 26"/>
                <a:gd name="T14" fmla="*/ 8 w 16"/>
                <a:gd name="T15" fmla="*/ 13 h 26"/>
                <a:gd name="T16" fmla="*/ 15 w 16"/>
                <a:gd name="T17" fmla="*/ 21 h 26"/>
                <a:gd name="T18" fmla="*/ 15 w 16"/>
                <a:gd name="T19" fmla="*/ 25 h 26"/>
                <a:gd name="T20" fmla="*/ 13 w 16"/>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6">
                  <a:moveTo>
                    <a:pt x="13" y="26"/>
                  </a:moveTo>
                  <a:cubicBezTo>
                    <a:pt x="12" y="26"/>
                    <a:pt x="11" y="26"/>
                    <a:pt x="11" y="25"/>
                  </a:cubicBezTo>
                  <a:cubicBezTo>
                    <a:pt x="1" y="16"/>
                    <a:pt x="1" y="16"/>
                    <a:pt x="1" y="16"/>
                  </a:cubicBezTo>
                  <a:cubicBezTo>
                    <a:pt x="0" y="14"/>
                    <a:pt x="0" y="12"/>
                    <a:pt x="1" y="11"/>
                  </a:cubicBezTo>
                  <a:cubicBezTo>
                    <a:pt x="11" y="2"/>
                    <a:pt x="11" y="2"/>
                    <a:pt x="11" y="2"/>
                  </a:cubicBezTo>
                  <a:cubicBezTo>
                    <a:pt x="12" y="0"/>
                    <a:pt x="14" y="0"/>
                    <a:pt x="15" y="2"/>
                  </a:cubicBezTo>
                  <a:cubicBezTo>
                    <a:pt x="16" y="3"/>
                    <a:pt x="16" y="5"/>
                    <a:pt x="15" y="6"/>
                  </a:cubicBezTo>
                  <a:cubicBezTo>
                    <a:pt x="8" y="13"/>
                    <a:pt x="8" y="13"/>
                    <a:pt x="8" y="13"/>
                  </a:cubicBezTo>
                  <a:cubicBezTo>
                    <a:pt x="15" y="21"/>
                    <a:pt x="15" y="21"/>
                    <a:pt x="15" y="21"/>
                  </a:cubicBezTo>
                  <a:cubicBezTo>
                    <a:pt x="16" y="22"/>
                    <a:pt x="16" y="24"/>
                    <a:pt x="15" y="25"/>
                  </a:cubicBezTo>
                  <a:cubicBezTo>
                    <a:pt x="14" y="26"/>
                    <a:pt x="14" y="26"/>
                    <a:pt x="1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grpSp>
      <p:grpSp>
        <p:nvGrpSpPr>
          <p:cNvPr id="13" name="组合 12"/>
          <p:cNvGrpSpPr/>
          <p:nvPr/>
        </p:nvGrpSpPr>
        <p:grpSpPr>
          <a:xfrm>
            <a:off x="5877560" y="2629535"/>
            <a:ext cx="4153535" cy="1132205"/>
            <a:chOff x="4016376" y="2663825"/>
            <a:chExt cx="4681538" cy="1276350"/>
          </a:xfrm>
          <a:solidFill>
            <a:srgbClr val="336601"/>
          </a:solidFill>
        </p:grpSpPr>
        <p:sp>
          <p:nvSpPr>
            <p:cNvPr id="14" name="Freeform 6"/>
            <p:cNvSpPr/>
            <p:nvPr/>
          </p:nvSpPr>
          <p:spPr bwMode="auto">
            <a:xfrm>
              <a:off x="4178301" y="2728913"/>
              <a:ext cx="4519613" cy="1211262"/>
            </a:xfrm>
            <a:custGeom>
              <a:avLst/>
              <a:gdLst>
                <a:gd name="T0" fmla="*/ 137 w 140"/>
                <a:gd name="T1" fmla="*/ 37 h 37"/>
                <a:gd name="T2" fmla="*/ 29 w 140"/>
                <a:gd name="T3" fmla="*/ 37 h 37"/>
                <a:gd name="T4" fmla="*/ 13 w 140"/>
                <a:gd name="T5" fmla="*/ 27 h 37"/>
                <a:gd name="T6" fmla="*/ 1 w 140"/>
                <a:gd name="T7" fmla="*/ 5 h 37"/>
                <a:gd name="T8" fmla="*/ 2 w 140"/>
                <a:gd name="T9" fmla="*/ 0 h 37"/>
                <a:gd name="T10" fmla="*/ 7 w 140"/>
                <a:gd name="T11" fmla="*/ 2 h 37"/>
                <a:gd name="T12" fmla="*/ 19 w 140"/>
                <a:gd name="T13" fmla="*/ 24 h 37"/>
                <a:gd name="T14" fmla="*/ 29 w 140"/>
                <a:gd name="T15" fmla="*/ 30 h 37"/>
                <a:gd name="T16" fmla="*/ 137 w 140"/>
                <a:gd name="T17" fmla="*/ 30 h 37"/>
                <a:gd name="T18" fmla="*/ 140 w 140"/>
                <a:gd name="T19" fmla="*/ 33 h 37"/>
                <a:gd name="T20" fmla="*/ 137 w 140"/>
                <a:gd name="T2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37">
                  <a:moveTo>
                    <a:pt x="137" y="37"/>
                  </a:moveTo>
                  <a:cubicBezTo>
                    <a:pt x="29" y="37"/>
                    <a:pt x="29" y="37"/>
                    <a:pt x="29" y="37"/>
                  </a:cubicBezTo>
                  <a:cubicBezTo>
                    <a:pt x="22" y="37"/>
                    <a:pt x="16" y="33"/>
                    <a:pt x="13" y="27"/>
                  </a:cubicBezTo>
                  <a:cubicBezTo>
                    <a:pt x="1" y="5"/>
                    <a:pt x="1" y="5"/>
                    <a:pt x="1" y="5"/>
                  </a:cubicBezTo>
                  <a:cubicBezTo>
                    <a:pt x="0" y="4"/>
                    <a:pt x="1" y="1"/>
                    <a:pt x="2" y="0"/>
                  </a:cubicBezTo>
                  <a:cubicBezTo>
                    <a:pt x="4" y="0"/>
                    <a:pt x="6" y="0"/>
                    <a:pt x="7" y="2"/>
                  </a:cubicBezTo>
                  <a:cubicBezTo>
                    <a:pt x="19" y="24"/>
                    <a:pt x="19" y="24"/>
                    <a:pt x="19" y="24"/>
                  </a:cubicBezTo>
                  <a:cubicBezTo>
                    <a:pt x="21" y="28"/>
                    <a:pt x="25" y="30"/>
                    <a:pt x="29" y="30"/>
                  </a:cubicBezTo>
                  <a:cubicBezTo>
                    <a:pt x="137" y="30"/>
                    <a:pt x="137" y="30"/>
                    <a:pt x="137" y="30"/>
                  </a:cubicBezTo>
                  <a:cubicBezTo>
                    <a:pt x="139" y="30"/>
                    <a:pt x="140" y="32"/>
                    <a:pt x="140" y="33"/>
                  </a:cubicBezTo>
                  <a:cubicBezTo>
                    <a:pt x="140" y="35"/>
                    <a:pt x="139" y="37"/>
                    <a:pt x="137"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sp>
          <p:nvSpPr>
            <p:cNvPr id="15" name="Freeform 8"/>
            <p:cNvSpPr/>
            <p:nvPr/>
          </p:nvSpPr>
          <p:spPr bwMode="auto">
            <a:xfrm>
              <a:off x="4016376" y="2663825"/>
              <a:ext cx="839788" cy="654050"/>
            </a:xfrm>
            <a:custGeom>
              <a:avLst/>
              <a:gdLst>
                <a:gd name="T0" fmla="*/ 3 w 26"/>
                <a:gd name="T1" fmla="*/ 20 h 20"/>
                <a:gd name="T2" fmla="*/ 2 w 26"/>
                <a:gd name="T3" fmla="*/ 20 h 20"/>
                <a:gd name="T4" fmla="*/ 1 w 26"/>
                <a:gd name="T5" fmla="*/ 16 h 20"/>
                <a:gd name="T6" fmla="*/ 6 w 26"/>
                <a:gd name="T7" fmla="*/ 2 h 20"/>
                <a:gd name="T8" fmla="*/ 10 w 26"/>
                <a:gd name="T9" fmla="*/ 0 h 20"/>
                <a:gd name="T10" fmla="*/ 24 w 26"/>
                <a:gd name="T11" fmla="*/ 5 h 20"/>
                <a:gd name="T12" fmla="*/ 25 w 26"/>
                <a:gd name="T13" fmla="*/ 9 h 20"/>
                <a:gd name="T14" fmla="*/ 22 w 26"/>
                <a:gd name="T15" fmla="*/ 11 h 20"/>
                <a:gd name="T16" fmla="*/ 10 w 26"/>
                <a:gd name="T17" fmla="*/ 7 h 20"/>
                <a:gd name="T18" fmla="*/ 6 w 26"/>
                <a:gd name="T19" fmla="*/ 18 h 20"/>
                <a:gd name="T20" fmla="*/ 3 w 26"/>
                <a:gd name="T2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0">
                  <a:moveTo>
                    <a:pt x="3" y="20"/>
                  </a:moveTo>
                  <a:cubicBezTo>
                    <a:pt x="3" y="20"/>
                    <a:pt x="3" y="20"/>
                    <a:pt x="2" y="20"/>
                  </a:cubicBezTo>
                  <a:cubicBezTo>
                    <a:pt x="1" y="19"/>
                    <a:pt x="0" y="18"/>
                    <a:pt x="1" y="16"/>
                  </a:cubicBezTo>
                  <a:cubicBezTo>
                    <a:pt x="6" y="2"/>
                    <a:pt x="6" y="2"/>
                    <a:pt x="6" y="2"/>
                  </a:cubicBezTo>
                  <a:cubicBezTo>
                    <a:pt x="6" y="1"/>
                    <a:pt x="8" y="0"/>
                    <a:pt x="10" y="0"/>
                  </a:cubicBezTo>
                  <a:cubicBezTo>
                    <a:pt x="24" y="5"/>
                    <a:pt x="24" y="5"/>
                    <a:pt x="24" y="5"/>
                  </a:cubicBezTo>
                  <a:cubicBezTo>
                    <a:pt x="25" y="6"/>
                    <a:pt x="26" y="8"/>
                    <a:pt x="25" y="9"/>
                  </a:cubicBezTo>
                  <a:cubicBezTo>
                    <a:pt x="25" y="11"/>
                    <a:pt x="23" y="12"/>
                    <a:pt x="22" y="11"/>
                  </a:cubicBezTo>
                  <a:cubicBezTo>
                    <a:pt x="10" y="7"/>
                    <a:pt x="10" y="7"/>
                    <a:pt x="10" y="7"/>
                  </a:cubicBezTo>
                  <a:cubicBezTo>
                    <a:pt x="6" y="18"/>
                    <a:pt x="6" y="18"/>
                    <a:pt x="6" y="18"/>
                  </a:cubicBezTo>
                  <a:cubicBezTo>
                    <a:pt x="6" y="19"/>
                    <a:pt x="5" y="20"/>
                    <a:pt x="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grpSp>
      <p:grpSp>
        <p:nvGrpSpPr>
          <p:cNvPr id="16" name="组合 15"/>
          <p:cNvGrpSpPr/>
          <p:nvPr/>
        </p:nvGrpSpPr>
        <p:grpSpPr>
          <a:xfrm>
            <a:off x="7224395" y="2223135"/>
            <a:ext cx="2863215" cy="1539240"/>
            <a:chOff x="5534026" y="2205038"/>
            <a:chExt cx="3227388" cy="1735137"/>
          </a:xfrm>
          <a:solidFill>
            <a:srgbClr val="336601"/>
          </a:solidFill>
        </p:grpSpPr>
        <p:sp>
          <p:nvSpPr>
            <p:cNvPr id="17" name="Freeform 9"/>
            <p:cNvSpPr/>
            <p:nvPr/>
          </p:nvSpPr>
          <p:spPr bwMode="auto">
            <a:xfrm>
              <a:off x="5695951" y="2271713"/>
              <a:ext cx="3065463" cy="1668462"/>
            </a:xfrm>
            <a:custGeom>
              <a:avLst/>
              <a:gdLst>
                <a:gd name="T0" fmla="*/ 92 w 95"/>
                <a:gd name="T1" fmla="*/ 51 h 51"/>
                <a:gd name="T2" fmla="*/ 36 w 95"/>
                <a:gd name="T3" fmla="*/ 51 h 51"/>
                <a:gd name="T4" fmla="*/ 20 w 95"/>
                <a:gd name="T5" fmla="*/ 41 h 51"/>
                <a:gd name="T6" fmla="*/ 1 w 95"/>
                <a:gd name="T7" fmla="*/ 6 h 51"/>
                <a:gd name="T8" fmla="*/ 2 w 95"/>
                <a:gd name="T9" fmla="*/ 1 h 51"/>
                <a:gd name="T10" fmla="*/ 7 w 95"/>
                <a:gd name="T11" fmla="*/ 3 h 51"/>
                <a:gd name="T12" fmla="*/ 26 w 95"/>
                <a:gd name="T13" fmla="*/ 38 h 51"/>
                <a:gd name="T14" fmla="*/ 36 w 95"/>
                <a:gd name="T15" fmla="*/ 44 h 51"/>
                <a:gd name="T16" fmla="*/ 92 w 95"/>
                <a:gd name="T17" fmla="*/ 44 h 51"/>
                <a:gd name="T18" fmla="*/ 95 w 95"/>
                <a:gd name="T19" fmla="*/ 47 h 51"/>
                <a:gd name="T20" fmla="*/ 92 w 95"/>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51">
                  <a:moveTo>
                    <a:pt x="92" y="51"/>
                  </a:moveTo>
                  <a:cubicBezTo>
                    <a:pt x="36" y="51"/>
                    <a:pt x="36" y="51"/>
                    <a:pt x="36" y="51"/>
                  </a:cubicBezTo>
                  <a:cubicBezTo>
                    <a:pt x="29" y="51"/>
                    <a:pt x="23" y="47"/>
                    <a:pt x="20" y="41"/>
                  </a:cubicBezTo>
                  <a:cubicBezTo>
                    <a:pt x="1" y="6"/>
                    <a:pt x="1" y="6"/>
                    <a:pt x="1" y="6"/>
                  </a:cubicBezTo>
                  <a:cubicBezTo>
                    <a:pt x="0" y="4"/>
                    <a:pt x="0" y="2"/>
                    <a:pt x="2" y="1"/>
                  </a:cubicBezTo>
                  <a:cubicBezTo>
                    <a:pt x="4" y="0"/>
                    <a:pt x="6" y="1"/>
                    <a:pt x="7" y="3"/>
                  </a:cubicBezTo>
                  <a:cubicBezTo>
                    <a:pt x="26" y="38"/>
                    <a:pt x="26" y="38"/>
                    <a:pt x="26" y="38"/>
                  </a:cubicBezTo>
                  <a:cubicBezTo>
                    <a:pt x="28" y="42"/>
                    <a:pt x="32" y="44"/>
                    <a:pt x="36" y="44"/>
                  </a:cubicBezTo>
                  <a:cubicBezTo>
                    <a:pt x="92" y="44"/>
                    <a:pt x="92" y="44"/>
                    <a:pt x="92" y="44"/>
                  </a:cubicBezTo>
                  <a:cubicBezTo>
                    <a:pt x="94" y="44"/>
                    <a:pt x="95" y="46"/>
                    <a:pt x="95" y="47"/>
                  </a:cubicBezTo>
                  <a:cubicBezTo>
                    <a:pt x="95" y="49"/>
                    <a:pt x="94" y="51"/>
                    <a:pt x="92"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sp>
          <p:nvSpPr>
            <p:cNvPr id="18" name="Freeform 10"/>
            <p:cNvSpPr/>
            <p:nvPr/>
          </p:nvSpPr>
          <p:spPr bwMode="auto">
            <a:xfrm>
              <a:off x="5534026" y="2205038"/>
              <a:ext cx="806450" cy="687387"/>
            </a:xfrm>
            <a:custGeom>
              <a:avLst/>
              <a:gdLst>
                <a:gd name="T0" fmla="*/ 3 w 25"/>
                <a:gd name="T1" fmla="*/ 21 h 21"/>
                <a:gd name="T2" fmla="*/ 2 w 25"/>
                <a:gd name="T3" fmla="*/ 21 h 21"/>
                <a:gd name="T4" fmla="*/ 0 w 25"/>
                <a:gd name="T5" fmla="*/ 17 h 21"/>
                <a:gd name="T6" fmla="*/ 5 w 25"/>
                <a:gd name="T7" fmla="*/ 3 h 21"/>
                <a:gd name="T8" fmla="*/ 9 w 25"/>
                <a:gd name="T9" fmla="*/ 1 h 21"/>
                <a:gd name="T10" fmla="*/ 23 w 25"/>
                <a:gd name="T11" fmla="*/ 6 h 21"/>
                <a:gd name="T12" fmla="*/ 25 w 25"/>
                <a:gd name="T13" fmla="*/ 10 h 21"/>
                <a:gd name="T14" fmla="*/ 21 w 25"/>
                <a:gd name="T15" fmla="*/ 12 h 21"/>
                <a:gd name="T16" fmla="*/ 10 w 25"/>
                <a:gd name="T17" fmla="*/ 8 h 21"/>
                <a:gd name="T18" fmla="*/ 6 w 25"/>
                <a:gd name="T19" fmla="*/ 19 h 21"/>
                <a:gd name="T20" fmla="*/ 3 w 25"/>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3" y="21"/>
                  </a:moveTo>
                  <a:cubicBezTo>
                    <a:pt x="3" y="21"/>
                    <a:pt x="2" y="21"/>
                    <a:pt x="2" y="21"/>
                  </a:cubicBezTo>
                  <a:cubicBezTo>
                    <a:pt x="0" y="20"/>
                    <a:pt x="0" y="18"/>
                    <a:pt x="0" y="17"/>
                  </a:cubicBezTo>
                  <a:cubicBezTo>
                    <a:pt x="5" y="3"/>
                    <a:pt x="5" y="3"/>
                    <a:pt x="5" y="3"/>
                  </a:cubicBezTo>
                  <a:cubicBezTo>
                    <a:pt x="6" y="1"/>
                    <a:pt x="7" y="0"/>
                    <a:pt x="9" y="1"/>
                  </a:cubicBezTo>
                  <a:cubicBezTo>
                    <a:pt x="23" y="6"/>
                    <a:pt x="23" y="6"/>
                    <a:pt x="23" y="6"/>
                  </a:cubicBezTo>
                  <a:cubicBezTo>
                    <a:pt x="25" y="7"/>
                    <a:pt x="25" y="8"/>
                    <a:pt x="25" y="10"/>
                  </a:cubicBezTo>
                  <a:cubicBezTo>
                    <a:pt x="24" y="12"/>
                    <a:pt x="23" y="12"/>
                    <a:pt x="21" y="12"/>
                  </a:cubicBezTo>
                  <a:cubicBezTo>
                    <a:pt x="10" y="8"/>
                    <a:pt x="10" y="8"/>
                    <a:pt x="10" y="8"/>
                  </a:cubicBezTo>
                  <a:cubicBezTo>
                    <a:pt x="6" y="19"/>
                    <a:pt x="6" y="19"/>
                    <a:pt x="6" y="19"/>
                  </a:cubicBezTo>
                  <a:cubicBezTo>
                    <a:pt x="5" y="20"/>
                    <a:pt x="4" y="21"/>
                    <a:pt x="3"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grpSp>
      <p:grpSp>
        <p:nvGrpSpPr>
          <p:cNvPr id="19" name="组合 18"/>
          <p:cNvGrpSpPr/>
          <p:nvPr/>
        </p:nvGrpSpPr>
        <p:grpSpPr>
          <a:xfrm>
            <a:off x="6423025" y="3557905"/>
            <a:ext cx="3550285" cy="1654810"/>
            <a:chOff x="4630739" y="3709988"/>
            <a:chExt cx="4002087" cy="1865312"/>
          </a:xfrm>
          <a:solidFill>
            <a:srgbClr val="336601"/>
          </a:solidFill>
        </p:grpSpPr>
        <p:sp>
          <p:nvSpPr>
            <p:cNvPr id="20" name="Freeform 7"/>
            <p:cNvSpPr/>
            <p:nvPr/>
          </p:nvSpPr>
          <p:spPr bwMode="auto">
            <a:xfrm>
              <a:off x="4791076" y="3709988"/>
              <a:ext cx="3841750" cy="1766887"/>
            </a:xfrm>
            <a:custGeom>
              <a:avLst/>
              <a:gdLst>
                <a:gd name="T0" fmla="*/ 4 w 119"/>
                <a:gd name="T1" fmla="*/ 54 h 54"/>
                <a:gd name="T2" fmla="*/ 2 w 119"/>
                <a:gd name="T3" fmla="*/ 54 h 54"/>
                <a:gd name="T4" fmla="*/ 1 w 119"/>
                <a:gd name="T5" fmla="*/ 49 h 54"/>
                <a:gd name="T6" fmla="*/ 21 w 119"/>
                <a:gd name="T7" fmla="*/ 13 h 54"/>
                <a:gd name="T8" fmla="*/ 42 w 119"/>
                <a:gd name="T9" fmla="*/ 0 h 54"/>
                <a:gd name="T10" fmla="*/ 115 w 119"/>
                <a:gd name="T11" fmla="*/ 0 h 54"/>
                <a:gd name="T12" fmla="*/ 119 w 119"/>
                <a:gd name="T13" fmla="*/ 3 h 54"/>
                <a:gd name="T14" fmla="*/ 115 w 119"/>
                <a:gd name="T15" fmla="*/ 7 h 54"/>
                <a:gd name="T16" fmla="*/ 42 w 119"/>
                <a:gd name="T17" fmla="*/ 7 h 54"/>
                <a:gd name="T18" fmla="*/ 27 w 119"/>
                <a:gd name="T19" fmla="*/ 16 h 54"/>
                <a:gd name="T20" fmla="*/ 7 w 119"/>
                <a:gd name="T21" fmla="*/ 53 h 54"/>
                <a:gd name="T22" fmla="*/ 4 w 119"/>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54">
                  <a:moveTo>
                    <a:pt x="4" y="54"/>
                  </a:moveTo>
                  <a:cubicBezTo>
                    <a:pt x="3" y="54"/>
                    <a:pt x="3" y="54"/>
                    <a:pt x="2" y="54"/>
                  </a:cubicBezTo>
                  <a:cubicBezTo>
                    <a:pt x="1" y="53"/>
                    <a:pt x="0" y="51"/>
                    <a:pt x="1" y="49"/>
                  </a:cubicBezTo>
                  <a:cubicBezTo>
                    <a:pt x="21" y="13"/>
                    <a:pt x="21" y="13"/>
                    <a:pt x="21" y="13"/>
                  </a:cubicBezTo>
                  <a:cubicBezTo>
                    <a:pt x="25" y="5"/>
                    <a:pt x="33" y="0"/>
                    <a:pt x="42" y="0"/>
                  </a:cubicBezTo>
                  <a:cubicBezTo>
                    <a:pt x="115" y="0"/>
                    <a:pt x="115" y="0"/>
                    <a:pt x="115" y="0"/>
                  </a:cubicBezTo>
                  <a:cubicBezTo>
                    <a:pt x="117" y="0"/>
                    <a:pt x="119" y="2"/>
                    <a:pt x="119" y="3"/>
                  </a:cubicBezTo>
                  <a:cubicBezTo>
                    <a:pt x="119" y="5"/>
                    <a:pt x="117" y="7"/>
                    <a:pt x="115" y="7"/>
                  </a:cubicBezTo>
                  <a:cubicBezTo>
                    <a:pt x="42" y="7"/>
                    <a:pt x="42" y="7"/>
                    <a:pt x="42" y="7"/>
                  </a:cubicBezTo>
                  <a:cubicBezTo>
                    <a:pt x="35" y="7"/>
                    <a:pt x="30" y="10"/>
                    <a:pt x="27" y="16"/>
                  </a:cubicBezTo>
                  <a:cubicBezTo>
                    <a:pt x="7" y="53"/>
                    <a:pt x="7" y="53"/>
                    <a:pt x="7" y="53"/>
                  </a:cubicBezTo>
                  <a:cubicBezTo>
                    <a:pt x="6" y="54"/>
                    <a:pt x="5" y="54"/>
                    <a:pt x="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sp>
          <p:nvSpPr>
            <p:cNvPr id="21" name="Freeform 11"/>
            <p:cNvSpPr/>
            <p:nvPr/>
          </p:nvSpPr>
          <p:spPr bwMode="auto">
            <a:xfrm>
              <a:off x="4630739" y="4887913"/>
              <a:ext cx="806450" cy="687387"/>
            </a:xfrm>
            <a:custGeom>
              <a:avLst/>
              <a:gdLst>
                <a:gd name="T0" fmla="*/ 7 w 25"/>
                <a:gd name="T1" fmla="*/ 21 h 21"/>
                <a:gd name="T2" fmla="*/ 4 w 25"/>
                <a:gd name="T3" fmla="*/ 19 h 21"/>
                <a:gd name="T4" fmla="*/ 1 w 25"/>
                <a:gd name="T5" fmla="*/ 4 h 21"/>
                <a:gd name="T6" fmla="*/ 3 w 25"/>
                <a:gd name="T7" fmla="*/ 0 h 21"/>
                <a:gd name="T8" fmla="*/ 7 w 25"/>
                <a:gd name="T9" fmla="*/ 2 h 21"/>
                <a:gd name="T10" fmla="*/ 9 w 25"/>
                <a:gd name="T11" fmla="*/ 15 h 21"/>
                <a:gd name="T12" fmla="*/ 21 w 25"/>
                <a:gd name="T13" fmla="*/ 12 h 21"/>
                <a:gd name="T14" fmla="*/ 25 w 25"/>
                <a:gd name="T15" fmla="*/ 15 h 21"/>
                <a:gd name="T16" fmla="*/ 23 w 25"/>
                <a:gd name="T17" fmla="*/ 18 h 21"/>
                <a:gd name="T18" fmla="*/ 7 w 25"/>
                <a:gd name="T19" fmla="*/ 21 h 21"/>
                <a:gd name="T20" fmla="*/ 7 w 25"/>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7" y="21"/>
                  </a:moveTo>
                  <a:cubicBezTo>
                    <a:pt x="5" y="21"/>
                    <a:pt x="4" y="20"/>
                    <a:pt x="4" y="19"/>
                  </a:cubicBezTo>
                  <a:cubicBezTo>
                    <a:pt x="1" y="4"/>
                    <a:pt x="1" y="4"/>
                    <a:pt x="1" y="4"/>
                  </a:cubicBezTo>
                  <a:cubicBezTo>
                    <a:pt x="0" y="2"/>
                    <a:pt x="1" y="0"/>
                    <a:pt x="3" y="0"/>
                  </a:cubicBezTo>
                  <a:cubicBezTo>
                    <a:pt x="5" y="0"/>
                    <a:pt x="6" y="1"/>
                    <a:pt x="7" y="2"/>
                  </a:cubicBezTo>
                  <a:cubicBezTo>
                    <a:pt x="9" y="15"/>
                    <a:pt x="9" y="15"/>
                    <a:pt x="9" y="15"/>
                  </a:cubicBezTo>
                  <a:cubicBezTo>
                    <a:pt x="21" y="12"/>
                    <a:pt x="21" y="12"/>
                    <a:pt x="21" y="12"/>
                  </a:cubicBezTo>
                  <a:cubicBezTo>
                    <a:pt x="23" y="12"/>
                    <a:pt x="25" y="13"/>
                    <a:pt x="25" y="15"/>
                  </a:cubicBezTo>
                  <a:cubicBezTo>
                    <a:pt x="25" y="16"/>
                    <a:pt x="24" y="18"/>
                    <a:pt x="23" y="18"/>
                  </a:cubicBezTo>
                  <a:cubicBezTo>
                    <a:pt x="7" y="21"/>
                    <a:pt x="7" y="21"/>
                    <a:pt x="7" y="21"/>
                  </a:cubicBezTo>
                  <a:cubicBezTo>
                    <a:pt x="7" y="21"/>
                    <a:pt x="7" y="21"/>
                    <a:pt x="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grpSp>
      <p:sp>
        <p:nvSpPr>
          <p:cNvPr id="22" name="任意多边形 21"/>
          <p:cNvSpPr/>
          <p:nvPr/>
        </p:nvSpPr>
        <p:spPr bwMode="auto">
          <a:xfrm>
            <a:off x="7785100" y="3557905"/>
            <a:ext cx="5427345" cy="1480185"/>
          </a:xfrm>
          <a:custGeom>
            <a:avLst/>
            <a:gdLst>
              <a:gd name="connsiteX0" fmla="*/ 1368617 w 6117800"/>
              <a:gd name="connsiteY0" fmla="*/ 0 h 1668462"/>
              <a:gd name="connsiteX1" fmla="*/ 1595944 w 6117800"/>
              <a:gd name="connsiteY1" fmla="*/ 0 h 1668462"/>
              <a:gd name="connsiteX2" fmla="*/ 1714242 w 6117800"/>
              <a:gd name="connsiteY2" fmla="*/ 0 h 1668462"/>
              <a:gd name="connsiteX3" fmla="*/ 1794894 w 6117800"/>
              <a:gd name="connsiteY3" fmla="*/ 0 h 1668462"/>
              <a:gd name="connsiteX4" fmla="*/ 2660058 w 6117800"/>
              <a:gd name="connsiteY4" fmla="*/ 0 h 1668462"/>
              <a:gd name="connsiteX5" fmla="*/ 6117800 w 6117800"/>
              <a:gd name="connsiteY5" fmla="*/ 0 h 1668462"/>
              <a:gd name="connsiteX6" fmla="*/ 6117800 w 6117800"/>
              <a:gd name="connsiteY6" fmla="*/ 229268 h 1668462"/>
              <a:gd name="connsiteX7" fmla="*/ 1714242 w 6117800"/>
              <a:gd name="connsiteY7" fmla="*/ 229268 h 1668462"/>
              <a:gd name="connsiteX8" fmla="*/ 1714242 w 6117800"/>
              <a:gd name="connsiteY8" fmla="*/ 229014 h 1668462"/>
              <a:gd name="connsiteX9" fmla="*/ 1683911 w 6117800"/>
              <a:gd name="connsiteY9" fmla="*/ 229014 h 1668462"/>
              <a:gd name="connsiteX10" fmla="*/ 1368617 w 6117800"/>
              <a:gd name="connsiteY10" fmla="*/ 229014 h 1668462"/>
              <a:gd name="connsiteX11" fmla="*/ 884326 w 6117800"/>
              <a:gd name="connsiteY11" fmla="*/ 523461 h 1668462"/>
              <a:gd name="connsiteX12" fmla="*/ 414861 w 6117800"/>
              <a:gd name="connsiteY12" fmla="*/ 1415440 h 1668462"/>
              <a:gd name="connsiteX13" fmla="*/ 495482 w 6117800"/>
              <a:gd name="connsiteY13" fmla="*/ 1401850 h 1668462"/>
              <a:gd name="connsiteX14" fmla="*/ 659110 w 6117800"/>
              <a:gd name="connsiteY14" fmla="*/ 1374270 h 1668462"/>
              <a:gd name="connsiteX15" fmla="*/ 788396 w 6117800"/>
              <a:gd name="connsiteY15" fmla="*/ 1439646 h 1668462"/>
              <a:gd name="connsiteX16" fmla="*/ 723753 w 6117800"/>
              <a:gd name="connsiteY16" fmla="*/ 1570398 h 1668462"/>
              <a:gd name="connsiteX17" fmla="*/ 206609 w 6117800"/>
              <a:gd name="connsiteY17" fmla="*/ 1668462 h 1668462"/>
              <a:gd name="connsiteX18" fmla="*/ 109644 w 6117800"/>
              <a:gd name="connsiteY18" fmla="*/ 1570398 h 1668462"/>
              <a:gd name="connsiteX19" fmla="*/ 12679 w 6117800"/>
              <a:gd name="connsiteY19" fmla="*/ 1080077 h 1668462"/>
              <a:gd name="connsiteX20" fmla="*/ 77322 w 6117800"/>
              <a:gd name="connsiteY20" fmla="*/ 982013 h 1668462"/>
              <a:gd name="connsiteX21" fmla="*/ 206609 w 6117800"/>
              <a:gd name="connsiteY21" fmla="*/ 1047389 h 1668462"/>
              <a:gd name="connsiteX22" fmla="*/ 236579 w 6117800"/>
              <a:gd name="connsiteY22" fmla="*/ 1229248 h 1668462"/>
              <a:gd name="connsiteX23" fmla="*/ 243948 w 6117800"/>
              <a:gd name="connsiteY23" fmla="*/ 1273964 h 1668462"/>
              <a:gd name="connsiteX24" fmla="*/ 264964 w 6117800"/>
              <a:gd name="connsiteY24" fmla="*/ 1234034 h 1668462"/>
              <a:gd name="connsiteX25" fmla="*/ 690610 w 6117800"/>
              <a:gd name="connsiteY25" fmla="*/ 425312 h 1668462"/>
              <a:gd name="connsiteX26" fmla="*/ 1368617 w 6117800"/>
              <a:gd name="connsiteY26" fmla="*/ 0 h 166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17800" h="1668462">
                <a:moveTo>
                  <a:pt x="1368617" y="0"/>
                </a:moveTo>
                <a:cubicBezTo>
                  <a:pt x="1449332" y="0"/>
                  <a:pt x="1525003" y="0"/>
                  <a:pt x="1595944" y="0"/>
                </a:cubicBezTo>
                <a:lnTo>
                  <a:pt x="1714242" y="0"/>
                </a:lnTo>
                <a:lnTo>
                  <a:pt x="1794894" y="0"/>
                </a:lnTo>
                <a:cubicBezTo>
                  <a:pt x="2660058" y="0"/>
                  <a:pt x="2660058" y="0"/>
                  <a:pt x="2660058" y="0"/>
                </a:cubicBezTo>
                <a:lnTo>
                  <a:pt x="6117800" y="0"/>
                </a:lnTo>
                <a:lnTo>
                  <a:pt x="6117800" y="229268"/>
                </a:lnTo>
                <a:lnTo>
                  <a:pt x="1714242" y="229268"/>
                </a:lnTo>
                <a:lnTo>
                  <a:pt x="1714242" y="229014"/>
                </a:lnTo>
                <a:lnTo>
                  <a:pt x="1683911" y="229014"/>
                </a:lnTo>
                <a:cubicBezTo>
                  <a:pt x="1368617" y="229014"/>
                  <a:pt x="1368617" y="229014"/>
                  <a:pt x="1368617" y="229014"/>
                </a:cubicBezTo>
                <a:cubicBezTo>
                  <a:pt x="1174900" y="229014"/>
                  <a:pt x="981184" y="327163"/>
                  <a:pt x="884326" y="523461"/>
                </a:cubicBezTo>
                <a:lnTo>
                  <a:pt x="414861" y="1415440"/>
                </a:lnTo>
                <a:lnTo>
                  <a:pt x="495482" y="1401850"/>
                </a:lnTo>
                <a:cubicBezTo>
                  <a:pt x="659110" y="1374270"/>
                  <a:pt x="659110" y="1374270"/>
                  <a:pt x="659110" y="1374270"/>
                </a:cubicBezTo>
                <a:cubicBezTo>
                  <a:pt x="723753" y="1341582"/>
                  <a:pt x="788396" y="1374270"/>
                  <a:pt x="788396" y="1439646"/>
                </a:cubicBezTo>
                <a:cubicBezTo>
                  <a:pt x="788396" y="1505022"/>
                  <a:pt x="756075" y="1537710"/>
                  <a:pt x="723753" y="1570398"/>
                </a:cubicBezTo>
                <a:cubicBezTo>
                  <a:pt x="206609" y="1668462"/>
                  <a:pt x="206609" y="1668462"/>
                  <a:pt x="206609" y="1668462"/>
                </a:cubicBezTo>
                <a:cubicBezTo>
                  <a:pt x="141965" y="1668462"/>
                  <a:pt x="109644" y="1635774"/>
                  <a:pt x="109644" y="1570398"/>
                </a:cubicBezTo>
                <a:cubicBezTo>
                  <a:pt x="12679" y="1080077"/>
                  <a:pt x="12679" y="1080077"/>
                  <a:pt x="12679" y="1080077"/>
                </a:cubicBezTo>
                <a:cubicBezTo>
                  <a:pt x="-19642" y="1047389"/>
                  <a:pt x="12679" y="982013"/>
                  <a:pt x="77322" y="982013"/>
                </a:cubicBezTo>
                <a:cubicBezTo>
                  <a:pt x="141965" y="949325"/>
                  <a:pt x="174287" y="982013"/>
                  <a:pt x="206609" y="1047389"/>
                </a:cubicBezTo>
                <a:cubicBezTo>
                  <a:pt x="218729" y="1120937"/>
                  <a:pt x="228577" y="1180695"/>
                  <a:pt x="236579" y="1229248"/>
                </a:cubicBezTo>
                <a:lnTo>
                  <a:pt x="243948" y="1273964"/>
                </a:lnTo>
                <a:lnTo>
                  <a:pt x="264964" y="1234034"/>
                </a:lnTo>
                <a:cubicBezTo>
                  <a:pt x="690610" y="425312"/>
                  <a:pt x="690610" y="425312"/>
                  <a:pt x="690610" y="425312"/>
                </a:cubicBezTo>
                <a:cubicBezTo>
                  <a:pt x="819754" y="163582"/>
                  <a:pt x="1078042" y="0"/>
                  <a:pt x="1368617" y="0"/>
                </a:cubicBezTo>
                <a:close/>
              </a:path>
            </a:pathLst>
          </a:custGeom>
          <a:solidFill>
            <a:srgbClr val="336601"/>
          </a:solidFill>
          <a:ln>
            <a:noFill/>
          </a:ln>
        </p:spPr>
        <p:txBody>
          <a:bodyPr vert="horz" wrap="square" lIns="91440" tIns="45720" rIns="91440" bIns="45720" numCol="1" anchor="t" anchorCtr="0" compatLnSpc="1">
            <a:noAutofit/>
          </a:bodyPr>
          <a:lstStyle/>
          <a:p>
            <a:endParaRPr lang="zh-CN" altLang="en-US">
              <a:latin typeface="Times New Roman" pitchFamily="18" charset="0"/>
              <a:cs typeface="Times New Roman" pitchFamily="18" charset="0"/>
            </a:endParaRPr>
          </a:p>
        </p:txBody>
      </p:sp>
      <p:sp>
        <p:nvSpPr>
          <p:cNvPr id="23" name="矩形 6"/>
          <p:cNvSpPr>
            <a:spLocks noChangeArrowheads="1"/>
          </p:cNvSpPr>
          <p:nvPr/>
        </p:nvSpPr>
        <p:spPr bwMode="auto">
          <a:xfrm>
            <a:off x="8615045" y="5036185"/>
            <a:ext cx="315277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Kế</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hoạch</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giáo</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dục</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năm</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học</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9" name="矩形 6"/>
          <p:cNvSpPr>
            <a:spLocks noChangeArrowheads="1"/>
          </p:cNvSpPr>
          <p:nvPr/>
        </p:nvSpPr>
        <p:spPr bwMode="auto">
          <a:xfrm>
            <a:off x="8218170" y="2221230"/>
            <a:ext cx="315277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Kế</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hoạch</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chủ</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đề</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34" name="矩形 6"/>
          <p:cNvSpPr>
            <a:spLocks noChangeArrowheads="1"/>
          </p:cNvSpPr>
          <p:nvPr/>
        </p:nvSpPr>
        <p:spPr bwMode="auto">
          <a:xfrm>
            <a:off x="5118735" y="5369560"/>
            <a:ext cx="315277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Kế</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hoạch</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tuần</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36" name="矩形 6"/>
          <p:cNvSpPr>
            <a:spLocks noChangeArrowheads="1"/>
          </p:cNvSpPr>
          <p:nvPr/>
        </p:nvSpPr>
        <p:spPr bwMode="auto">
          <a:xfrm>
            <a:off x="4873383" y="2088383"/>
            <a:ext cx="315277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Kế</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hoạch</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ngày</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38" name="矩形 6"/>
          <p:cNvSpPr>
            <a:spLocks noChangeArrowheads="1"/>
          </p:cNvSpPr>
          <p:nvPr/>
        </p:nvSpPr>
        <p:spPr bwMode="auto">
          <a:xfrm>
            <a:off x="1521460" y="3265805"/>
            <a:ext cx="315277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Soạn</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giáo</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án</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các</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hoạt</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động</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chung</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39" name="矩形 38"/>
          <p:cNvSpPr/>
          <p:nvPr/>
        </p:nvSpPr>
        <p:spPr>
          <a:xfrm>
            <a:off x="12428020" y="1606998"/>
            <a:ext cx="1089660" cy="333375"/>
          </a:xfrm>
          <a:prstGeom prst="rect">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smtClean="0">
                <a:gradFill>
                  <a:gsLst>
                    <a:gs pos="21000">
                      <a:schemeClr val="bg1"/>
                    </a:gs>
                    <a:gs pos="77000">
                      <a:schemeClr val="bg1"/>
                    </a:gs>
                  </a:gsLst>
                  <a:lin ang="0" scaled="0"/>
                </a:gradFill>
                <a:latin typeface="Times New Roman" pitchFamily="18" charset="0"/>
                <a:ea typeface="微软雅黑" panose="020B0503020204020204" charset="-122"/>
                <a:cs typeface="Times New Roman" pitchFamily="18" charset="0"/>
              </a:rPr>
              <a:t>5</a:t>
            </a:r>
            <a:endParaRPr lang="zh-CN" altLang="en-US" b="1" dirty="0">
              <a:gradFill>
                <a:gsLst>
                  <a:gs pos="21000">
                    <a:schemeClr val="bg1"/>
                  </a:gs>
                  <a:gs pos="77000">
                    <a:schemeClr val="bg1"/>
                  </a:gs>
                </a:gsLst>
                <a:lin ang="0" scaled="0"/>
              </a:gradFill>
              <a:latin typeface="Times New Roman" pitchFamily="18" charset="0"/>
              <a:ea typeface="微软雅黑" panose="020B0503020204020204" charset="-122"/>
              <a:cs typeface="Times New Roman" pitchFamily="18" charset="0"/>
            </a:endParaRPr>
          </a:p>
        </p:txBody>
      </p:sp>
    </p:spTree>
    <p:extLst>
      <p:ext uri="{BB962C8B-B14F-4D97-AF65-F5344CB8AC3E}">
        <p14:creationId xmlns:p14="http://schemas.microsoft.com/office/powerpoint/2010/main" val="17351703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9" grpId="0"/>
      <p:bldP spid="34" grpId="0"/>
      <p:bldP spid="36" grpId="0"/>
      <p:bldP spid="38" grpId="0"/>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3552713"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1.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xây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dựng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kế</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hoạch</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grpSp>
        <p:nvGrpSpPr>
          <p:cNvPr id="10" name="组合 9"/>
          <p:cNvGrpSpPr/>
          <p:nvPr/>
        </p:nvGrpSpPr>
        <p:grpSpPr>
          <a:xfrm>
            <a:off x="12192378" y="2134675"/>
            <a:ext cx="961390" cy="1997119"/>
            <a:chOff x="124694" y="2347215"/>
            <a:chExt cx="1107996" cy="2300594"/>
          </a:xfrm>
        </p:grpSpPr>
        <p:grpSp>
          <p:nvGrpSpPr>
            <p:cNvPr id="11" name="组合 10"/>
            <p:cNvGrpSpPr/>
            <p:nvPr/>
          </p:nvGrpSpPr>
          <p:grpSpPr>
            <a:xfrm>
              <a:off x="770183" y="2347215"/>
              <a:ext cx="179916" cy="1100108"/>
              <a:chOff x="4524245" y="3111810"/>
              <a:chExt cx="134937" cy="825081"/>
            </a:xfrm>
          </p:grpSpPr>
          <p:cxnSp>
            <p:nvCxnSpPr>
              <p:cNvPr id="13" name="直接连接符 12"/>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524246" y="3111810"/>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24694" y="3266751"/>
              <a:ext cx="1107996" cy="1381058"/>
            </a:xfrm>
            <a:prstGeom prst="rect">
              <a:avLst/>
            </a:prstGeom>
          </p:spPr>
          <p:txBody>
            <a:bodyPr wrap="square">
              <a:spAutoFit/>
            </a:bodyPr>
            <a:lstStyle/>
            <a:p>
              <a:r>
                <a:rPr lang="zh-CN" altLang="en-US" sz="7200" dirty="0">
                  <a:solidFill>
                    <a:srgbClr val="336601"/>
                  </a:solidFill>
                  <a:latin typeface="Times New Roman" pitchFamily="18" charset="0"/>
                  <a:ea typeface="微软雅黑" panose="020B0503020204020204" charset="-122"/>
                  <a:cs typeface="Times New Roman" pitchFamily="18" charset="0"/>
                </a:rPr>
                <a:t>“</a:t>
              </a:r>
            </a:p>
          </p:txBody>
        </p:sp>
      </p:grpSp>
      <p:grpSp>
        <p:nvGrpSpPr>
          <p:cNvPr id="28" name="组合 27"/>
          <p:cNvGrpSpPr/>
          <p:nvPr/>
        </p:nvGrpSpPr>
        <p:grpSpPr>
          <a:xfrm>
            <a:off x="828341" y="3133235"/>
            <a:ext cx="873760" cy="890905"/>
            <a:chOff x="1113255" y="3451514"/>
            <a:chExt cx="1006013" cy="1025234"/>
          </a:xfrm>
        </p:grpSpPr>
        <p:sp>
          <p:nvSpPr>
            <p:cNvPr id="29" name="Freeform 5"/>
            <p:cNvSpPr>
              <a:spLocks noEditPoints="1"/>
            </p:cNvSpPr>
            <p:nvPr/>
          </p:nvSpPr>
          <p:spPr bwMode="auto">
            <a:xfrm>
              <a:off x="1113255" y="3451514"/>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336601"/>
            </a:solidFill>
            <a:ln>
              <a:noFill/>
            </a:ln>
          </p:spPr>
          <p:txBody>
            <a:bodyPr/>
            <a:lstStyle/>
            <a:p>
              <a:endParaRPr lang="zh-CN" altLang="en-US" sz="1800">
                <a:latin typeface="Times New Roman" pitchFamily="18" charset="0"/>
                <a:cs typeface="Times New Roman" pitchFamily="18" charset="0"/>
              </a:endParaRPr>
            </a:p>
          </p:txBody>
        </p:sp>
        <p:sp>
          <p:nvSpPr>
            <p:cNvPr id="30" name="文本框 29"/>
            <p:cNvSpPr txBox="1"/>
            <p:nvPr/>
          </p:nvSpPr>
          <p:spPr>
            <a:xfrm>
              <a:off x="1242662" y="3782662"/>
              <a:ext cx="746467" cy="389601"/>
            </a:xfrm>
            <a:prstGeom prst="rect">
              <a:avLst/>
            </a:prstGeom>
            <a:noFill/>
            <a:effectLst/>
          </p:spPr>
          <p:txBody>
            <a:bodyPr wrap="square" rtlCol="0">
              <a:spAutoFit/>
            </a:bodyPr>
            <a:lstStyle/>
            <a:p>
              <a:pPr algn="ctr"/>
              <a:r>
                <a:rPr lang="en-US" altLang="zh-CN" sz="1600" b="1" dirty="0" smtClean="0">
                  <a:solidFill>
                    <a:schemeClr val="bg1"/>
                  </a:solidFill>
                  <a:latin typeface="Times New Roman" pitchFamily="18" charset="0"/>
                  <a:ea typeface="微软雅黑" panose="020B0503020204020204" charset="-122"/>
                  <a:cs typeface="Times New Roman" pitchFamily="18" charset="0"/>
                </a:rPr>
                <a:t>1</a:t>
              </a:r>
              <a:endParaRPr lang="zh-CN" altLang="en-US" sz="1600" b="1" dirty="0">
                <a:solidFill>
                  <a:schemeClr val="bg1"/>
                </a:solidFill>
                <a:latin typeface="Times New Roman" pitchFamily="18" charset="0"/>
                <a:ea typeface="微软雅黑" panose="020B0503020204020204" charset="-122"/>
                <a:cs typeface="Times New Roman" pitchFamily="18" charset="0"/>
              </a:endParaRPr>
            </a:p>
          </p:txBody>
        </p:sp>
      </p:grpSp>
      <p:grpSp>
        <p:nvGrpSpPr>
          <p:cNvPr id="31" name="组合 30"/>
          <p:cNvGrpSpPr/>
          <p:nvPr/>
        </p:nvGrpSpPr>
        <p:grpSpPr>
          <a:xfrm>
            <a:off x="3862668" y="3144819"/>
            <a:ext cx="873760" cy="890905"/>
            <a:chOff x="4858339" y="3441846"/>
            <a:chExt cx="1006013" cy="1025234"/>
          </a:xfrm>
        </p:grpSpPr>
        <p:sp>
          <p:nvSpPr>
            <p:cNvPr id="32" name="Freeform 5"/>
            <p:cNvSpPr>
              <a:spLocks noEditPoints="1"/>
            </p:cNvSpPr>
            <p:nvPr/>
          </p:nvSpPr>
          <p:spPr bwMode="auto">
            <a:xfrm>
              <a:off x="4858339"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336601"/>
            </a:solidFill>
            <a:ln>
              <a:noFill/>
            </a:ln>
          </p:spPr>
          <p:txBody>
            <a:bodyPr/>
            <a:lstStyle/>
            <a:p>
              <a:endParaRPr lang="zh-CN" altLang="en-US" sz="1800">
                <a:latin typeface="Times New Roman" pitchFamily="18" charset="0"/>
                <a:cs typeface="Times New Roman" pitchFamily="18" charset="0"/>
              </a:endParaRPr>
            </a:p>
          </p:txBody>
        </p:sp>
        <p:sp>
          <p:nvSpPr>
            <p:cNvPr id="33" name="文本框 32"/>
            <p:cNvSpPr txBox="1"/>
            <p:nvPr/>
          </p:nvSpPr>
          <p:spPr>
            <a:xfrm>
              <a:off x="4948266" y="3751158"/>
              <a:ext cx="826890" cy="389601"/>
            </a:xfrm>
            <a:prstGeom prst="rect">
              <a:avLst/>
            </a:prstGeom>
            <a:noFill/>
            <a:effectLst/>
          </p:spPr>
          <p:txBody>
            <a:bodyPr wrap="square" rtlCol="0">
              <a:spAutoFit/>
            </a:bodyPr>
            <a:lstStyle/>
            <a:p>
              <a:pPr algn="ctr"/>
              <a:r>
                <a:rPr lang="en-US" altLang="zh-CN" sz="1600" b="1" dirty="0" smtClean="0">
                  <a:solidFill>
                    <a:schemeClr val="bg1"/>
                  </a:solidFill>
                  <a:latin typeface="Times New Roman" pitchFamily="18" charset="0"/>
                  <a:ea typeface="微软雅黑" panose="020B0503020204020204" charset="-122"/>
                  <a:cs typeface="Times New Roman" pitchFamily="18" charset="0"/>
                </a:rPr>
                <a:t>2</a:t>
              </a:r>
              <a:endParaRPr lang="zh-CN" altLang="en-US" sz="1600" b="1" dirty="0">
                <a:solidFill>
                  <a:schemeClr val="bg1"/>
                </a:solidFill>
                <a:latin typeface="Times New Roman" pitchFamily="18" charset="0"/>
                <a:ea typeface="微软雅黑" panose="020B0503020204020204" charset="-122"/>
                <a:cs typeface="Times New Roman" pitchFamily="18" charset="0"/>
              </a:endParaRPr>
            </a:p>
          </p:txBody>
        </p:sp>
      </p:grpSp>
      <p:grpSp>
        <p:nvGrpSpPr>
          <p:cNvPr id="34" name="组合 33"/>
          <p:cNvGrpSpPr/>
          <p:nvPr/>
        </p:nvGrpSpPr>
        <p:grpSpPr>
          <a:xfrm>
            <a:off x="9684487" y="2982012"/>
            <a:ext cx="873760" cy="890905"/>
            <a:chOff x="8603423" y="3441846"/>
            <a:chExt cx="1006013" cy="1025234"/>
          </a:xfrm>
        </p:grpSpPr>
        <p:sp>
          <p:nvSpPr>
            <p:cNvPr id="35" name="Freeform 5"/>
            <p:cNvSpPr>
              <a:spLocks noEditPoints="1"/>
            </p:cNvSpPr>
            <p:nvPr/>
          </p:nvSpPr>
          <p:spPr bwMode="auto">
            <a:xfrm>
              <a:off x="8603423"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336601"/>
            </a:solidFill>
            <a:ln>
              <a:noFill/>
            </a:ln>
          </p:spPr>
          <p:txBody>
            <a:bodyPr/>
            <a:lstStyle/>
            <a:p>
              <a:endParaRPr lang="zh-CN" altLang="en-US" sz="1800">
                <a:latin typeface="Times New Roman" pitchFamily="18" charset="0"/>
                <a:cs typeface="Times New Roman" pitchFamily="18" charset="0"/>
              </a:endParaRPr>
            </a:p>
          </p:txBody>
        </p:sp>
        <p:sp>
          <p:nvSpPr>
            <p:cNvPr id="36" name="文本框 35"/>
            <p:cNvSpPr txBox="1"/>
            <p:nvPr/>
          </p:nvSpPr>
          <p:spPr>
            <a:xfrm>
              <a:off x="8692619" y="3748892"/>
              <a:ext cx="827621" cy="389601"/>
            </a:xfrm>
            <a:prstGeom prst="rect">
              <a:avLst/>
            </a:prstGeom>
            <a:noFill/>
            <a:effectLst/>
          </p:spPr>
          <p:txBody>
            <a:bodyPr wrap="square" rtlCol="0">
              <a:spAutoFit/>
            </a:bodyPr>
            <a:lstStyle/>
            <a:p>
              <a:pPr algn="ctr"/>
              <a:r>
                <a:rPr lang="en-US" altLang="zh-CN" sz="1600" b="1" dirty="0" smtClean="0">
                  <a:solidFill>
                    <a:schemeClr val="bg1"/>
                  </a:solidFill>
                  <a:latin typeface="Times New Roman" pitchFamily="18" charset="0"/>
                  <a:ea typeface="微软雅黑" panose="020B0503020204020204" charset="-122"/>
                  <a:cs typeface="Times New Roman" pitchFamily="18" charset="0"/>
                </a:rPr>
                <a:t>4</a:t>
              </a:r>
              <a:endParaRPr lang="zh-CN" altLang="en-US" sz="1600" b="1" dirty="0">
                <a:solidFill>
                  <a:schemeClr val="bg1"/>
                </a:solidFill>
                <a:latin typeface="Times New Roman" pitchFamily="18" charset="0"/>
                <a:ea typeface="微软雅黑" panose="020B0503020204020204" charset="-122"/>
                <a:cs typeface="Times New Roman" pitchFamily="18" charset="0"/>
              </a:endParaRPr>
            </a:p>
          </p:txBody>
        </p:sp>
      </p:grpSp>
      <p:grpSp>
        <p:nvGrpSpPr>
          <p:cNvPr id="37" name="组合 36"/>
          <p:cNvGrpSpPr/>
          <p:nvPr/>
        </p:nvGrpSpPr>
        <p:grpSpPr>
          <a:xfrm>
            <a:off x="601967" y="1935477"/>
            <a:ext cx="2587955" cy="1083541"/>
            <a:chOff x="155577" y="2148358"/>
            <a:chExt cx="2981645" cy="1024662"/>
          </a:xfrm>
        </p:grpSpPr>
        <p:sp>
          <p:nvSpPr>
            <p:cNvPr id="38" name="矩形 37"/>
            <p:cNvSpPr/>
            <p:nvPr/>
          </p:nvSpPr>
          <p:spPr>
            <a:xfrm>
              <a:off x="155577" y="2148358"/>
              <a:ext cx="2877378" cy="992045"/>
            </a:xfrm>
            <a:prstGeom prst="rect">
              <a:avLst/>
            </a:prstGeom>
            <a:solidFill>
              <a:srgbClr val="3366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ea typeface="微软雅黑" panose="020B0503020204020204" charset="-122"/>
                <a:cs typeface="Times New Roman" pitchFamily="18" charset="0"/>
              </a:endParaRPr>
            </a:p>
          </p:txBody>
        </p:sp>
        <p:sp>
          <p:nvSpPr>
            <p:cNvPr id="39" name="文本框 38"/>
            <p:cNvSpPr txBox="1"/>
            <p:nvPr/>
          </p:nvSpPr>
          <p:spPr>
            <a:xfrm>
              <a:off x="260576" y="2177622"/>
              <a:ext cx="2876646" cy="995398"/>
            </a:xfrm>
            <a:prstGeom prst="rect">
              <a:avLst/>
            </a:prstGeom>
            <a:noFill/>
          </p:spPr>
          <p:txBody>
            <a:bodyPr wrap="square" rtlCol="0">
              <a:spAutoFit/>
            </a:bodyPr>
            <a:lstStyle/>
            <a:p>
              <a:pPr algn="ctr" fontAlgn="auto">
                <a:lnSpc>
                  <a:spcPct val="130000"/>
                </a:lnSpc>
              </a:pP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LVPT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ngôn</a:t>
              </a: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ngữ</a:t>
              </a:r>
              <a:endPar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endParaRPr>
            </a:p>
            <a:p>
              <a:pPr algn="ctr" fontAlgn="auto">
                <a:lnSpc>
                  <a:spcPct val="130000"/>
                </a:lnSpc>
              </a:pP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truyện</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thơ</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làm</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quen</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chữ</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cái</a:t>
              </a:r>
              <a:endParaRPr lang="zh-CN" altLang="en-US" sz="1600" dirty="0">
                <a:solidFill>
                  <a:schemeClr val="bg1"/>
                </a:solidFill>
                <a:effectLst/>
                <a:latin typeface="Times New Roman" pitchFamily="18" charset="0"/>
                <a:ea typeface="微软雅黑" panose="020B0503020204020204" charset="-122"/>
                <a:cs typeface="Times New Roman" pitchFamily="18" charset="0"/>
                <a:sym typeface="+mn-ea"/>
              </a:endParaRPr>
            </a:p>
          </p:txBody>
        </p:sp>
      </p:grpSp>
      <p:grpSp>
        <p:nvGrpSpPr>
          <p:cNvPr id="40" name="组合 39"/>
          <p:cNvGrpSpPr/>
          <p:nvPr/>
        </p:nvGrpSpPr>
        <p:grpSpPr>
          <a:xfrm>
            <a:off x="3598960" y="1621408"/>
            <a:ext cx="2497455" cy="1419595"/>
            <a:chOff x="4858339" y="2177622"/>
            <a:chExt cx="2877378" cy="1018364"/>
          </a:xfrm>
        </p:grpSpPr>
        <p:sp>
          <p:nvSpPr>
            <p:cNvPr id="41" name="矩形 40"/>
            <p:cNvSpPr/>
            <p:nvPr/>
          </p:nvSpPr>
          <p:spPr>
            <a:xfrm>
              <a:off x="4858339" y="2177622"/>
              <a:ext cx="2877378" cy="992045"/>
            </a:xfrm>
            <a:prstGeom prst="rect">
              <a:avLst/>
            </a:prstGeom>
            <a:solidFill>
              <a:srgbClr val="3366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ea typeface="微软雅黑" panose="020B0503020204020204" charset="-122"/>
                <a:cs typeface="Times New Roman" pitchFamily="18" charset="0"/>
              </a:endParaRPr>
            </a:p>
          </p:txBody>
        </p:sp>
        <p:sp>
          <p:nvSpPr>
            <p:cNvPr id="45" name="文本框 44"/>
            <p:cNvSpPr txBox="1"/>
            <p:nvPr/>
          </p:nvSpPr>
          <p:spPr>
            <a:xfrm>
              <a:off x="4858339" y="2211275"/>
              <a:ext cx="2877378" cy="984711"/>
            </a:xfrm>
            <a:prstGeom prst="rect">
              <a:avLst/>
            </a:prstGeom>
            <a:noFill/>
          </p:spPr>
          <p:txBody>
            <a:bodyPr wrap="square" rtlCol="0">
              <a:spAutoFit/>
            </a:bodyPr>
            <a:lstStyle/>
            <a:p>
              <a:pPr algn="ctr">
                <a:lnSpc>
                  <a:spcPct val="130000"/>
                </a:lnSpc>
              </a:pP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LVPT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nhận</a:t>
              </a: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thức</a:t>
              </a:r>
              <a:endPar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endParaRPr>
            </a:p>
            <a:p>
              <a:pPr algn="ctr">
                <a:lnSpc>
                  <a:spcPct val="130000"/>
                </a:lnSpc>
              </a:pP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tìm</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hiểu</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môi</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trường</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xung</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quanh</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làm</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quen</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với</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toán</a:t>
              </a:r>
              <a:endParaRPr lang="zh-CN" altLang="en-US" sz="1600" dirty="0">
                <a:solidFill>
                  <a:srgbClr val="FFFFFF"/>
                </a:solidFill>
                <a:latin typeface="Times New Roman" pitchFamily="18" charset="0"/>
                <a:ea typeface="幼圆" panose="02010509060101010101" pitchFamily="49" charset="-122"/>
                <a:cs typeface="Times New Roman" pitchFamily="18" charset="0"/>
              </a:endParaRPr>
            </a:p>
          </p:txBody>
        </p:sp>
      </p:grpSp>
      <p:grpSp>
        <p:nvGrpSpPr>
          <p:cNvPr id="51" name="组合 50"/>
          <p:cNvGrpSpPr/>
          <p:nvPr/>
        </p:nvGrpSpPr>
        <p:grpSpPr>
          <a:xfrm>
            <a:off x="6523355" y="1979730"/>
            <a:ext cx="2498090" cy="861060"/>
            <a:chOff x="8603423" y="2177622"/>
            <a:chExt cx="2878110" cy="992045"/>
          </a:xfrm>
        </p:grpSpPr>
        <p:sp>
          <p:nvSpPr>
            <p:cNvPr id="52" name="矩形 51"/>
            <p:cNvSpPr/>
            <p:nvPr/>
          </p:nvSpPr>
          <p:spPr>
            <a:xfrm>
              <a:off x="8603423" y="2177622"/>
              <a:ext cx="2877378" cy="992045"/>
            </a:xfrm>
            <a:prstGeom prst="rect">
              <a:avLst/>
            </a:prstGeom>
            <a:solidFill>
              <a:srgbClr val="3366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ea typeface="微软雅黑" panose="020B0503020204020204" charset="-122"/>
                <a:cs typeface="Times New Roman" pitchFamily="18" charset="0"/>
              </a:endParaRPr>
            </a:p>
          </p:txBody>
        </p:sp>
        <p:sp>
          <p:nvSpPr>
            <p:cNvPr id="53" name="文本框 52"/>
            <p:cNvSpPr txBox="1"/>
            <p:nvPr/>
          </p:nvSpPr>
          <p:spPr>
            <a:xfrm>
              <a:off x="8603423" y="2211275"/>
              <a:ext cx="2878110" cy="843938"/>
            </a:xfrm>
            <a:prstGeom prst="rect">
              <a:avLst/>
            </a:prstGeom>
            <a:noFill/>
          </p:spPr>
          <p:txBody>
            <a:bodyPr wrap="square" rtlCol="0">
              <a:spAutoFit/>
            </a:bodyPr>
            <a:lstStyle/>
            <a:p>
              <a:pPr algn="ctr">
                <a:lnSpc>
                  <a:spcPct val="130000"/>
                </a:lnSpc>
              </a:pP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LVPT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thẩm</a:t>
              </a: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mỹ</a:t>
              </a:r>
              <a:endPar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endParaRPr>
            </a:p>
            <a:p>
              <a:pPr algn="ctr">
                <a:lnSpc>
                  <a:spcPct val="130000"/>
                </a:lnSpc>
              </a:pP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tạo</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hình</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âm</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nhạc</a:t>
              </a:r>
              <a:endParaRPr lang="zh-CN" altLang="en-US" sz="1600" dirty="0">
                <a:solidFill>
                  <a:srgbClr val="FFFFFF"/>
                </a:solidFill>
                <a:latin typeface="Times New Roman" pitchFamily="18" charset="0"/>
                <a:ea typeface="幼圆" panose="02010509060101010101" pitchFamily="49" charset="-122"/>
                <a:cs typeface="Times New Roman" pitchFamily="18" charset="0"/>
              </a:endParaRPr>
            </a:p>
          </p:txBody>
        </p:sp>
      </p:grpSp>
      <p:sp>
        <p:nvSpPr>
          <p:cNvPr id="8" name="TextBox 24"/>
          <p:cNvSpPr txBox="1"/>
          <p:nvPr/>
        </p:nvSpPr>
        <p:spPr>
          <a:xfrm>
            <a:off x="1904600" y="4735225"/>
            <a:ext cx="8383631" cy="553998"/>
          </a:xfrm>
          <a:prstGeom prst="rect">
            <a:avLst/>
          </a:prstGeom>
          <a:noFill/>
        </p:spPr>
        <p:txBody>
          <a:bodyPr wrap="square" lIns="0" tIns="0" rIns="0" bIns="0" rtlCol="0">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Soạn</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giáo</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án</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các</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giờ</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hoạt</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động</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chung</a:t>
            </a:r>
            <a:endParaRPr lang="en-US" altLang="zh-CN" sz="2400" dirty="0">
              <a:latin typeface="Times New Roman" pitchFamily="18" charset="0"/>
              <a:ea typeface="微软雅黑 Light" panose="020B0502040204020203" pitchFamily="34" charset="-122"/>
              <a:cs typeface="Times New Roman" pitchFamily="18" charset="0"/>
            </a:endParaRPr>
          </a:p>
        </p:txBody>
      </p:sp>
      <p:sp>
        <p:nvSpPr>
          <p:cNvPr id="55" name="矩形 51"/>
          <p:cNvSpPr/>
          <p:nvPr/>
        </p:nvSpPr>
        <p:spPr>
          <a:xfrm>
            <a:off x="9478345" y="2000737"/>
            <a:ext cx="2497455" cy="861060"/>
          </a:xfrm>
          <a:prstGeom prst="rect">
            <a:avLst/>
          </a:prstGeom>
          <a:solidFill>
            <a:srgbClr val="3366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Times New Roman" pitchFamily="18" charset="0"/>
                <a:ea typeface="微软雅黑" panose="020B0503020204020204" charset="-122"/>
                <a:cs typeface="Times New Roman" pitchFamily="18" charset="0"/>
              </a:rPr>
              <a:t>LVPT </a:t>
            </a:r>
            <a:r>
              <a:rPr lang="en-US" altLang="zh-CN" sz="1600" dirty="0" err="1" smtClean="0">
                <a:latin typeface="Times New Roman" pitchFamily="18" charset="0"/>
                <a:ea typeface="微软雅黑" panose="020B0503020204020204" charset="-122"/>
                <a:cs typeface="Times New Roman" pitchFamily="18" charset="0"/>
              </a:rPr>
              <a:t>thể</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chất</a:t>
            </a:r>
            <a:endParaRPr lang="en-US" altLang="zh-CN" sz="1600" dirty="0" smtClean="0">
              <a:latin typeface="Times New Roman" pitchFamily="18" charset="0"/>
              <a:ea typeface="微软雅黑" panose="020B0503020204020204" charset="-122"/>
              <a:cs typeface="Times New Roman" pitchFamily="18" charset="0"/>
            </a:endParaRPr>
          </a:p>
          <a:p>
            <a:pPr algn="ctr"/>
            <a:r>
              <a:rPr lang="en-US" altLang="zh-CN" sz="1600" dirty="0" err="1" smtClean="0">
                <a:latin typeface="Times New Roman" pitchFamily="18" charset="0"/>
                <a:ea typeface="微软雅黑" panose="020B0503020204020204" charset="-122"/>
                <a:cs typeface="Times New Roman" pitchFamily="18" charset="0"/>
              </a:rPr>
              <a:t>Giờ</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thể</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dục</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sáng</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giờ</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thể</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dục</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giờ</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học</a:t>
            </a:r>
            <a:endParaRPr lang="zh-CN" altLang="en-US" sz="1600" dirty="0">
              <a:latin typeface="Times New Roman" pitchFamily="18" charset="0"/>
              <a:ea typeface="微软雅黑" panose="020B0503020204020204" charset="-122"/>
              <a:cs typeface="Times New Roman" pitchFamily="18" charset="0"/>
            </a:endParaRPr>
          </a:p>
        </p:txBody>
      </p:sp>
      <p:grpSp>
        <p:nvGrpSpPr>
          <p:cNvPr id="57" name="组合 33"/>
          <p:cNvGrpSpPr/>
          <p:nvPr/>
        </p:nvGrpSpPr>
        <p:grpSpPr>
          <a:xfrm>
            <a:off x="6831965" y="3052031"/>
            <a:ext cx="873760" cy="890905"/>
            <a:chOff x="8603423" y="3441846"/>
            <a:chExt cx="1006013" cy="1025234"/>
          </a:xfrm>
        </p:grpSpPr>
        <p:sp>
          <p:nvSpPr>
            <p:cNvPr id="58" name="Freeform 5"/>
            <p:cNvSpPr>
              <a:spLocks noEditPoints="1"/>
            </p:cNvSpPr>
            <p:nvPr/>
          </p:nvSpPr>
          <p:spPr bwMode="auto">
            <a:xfrm>
              <a:off x="8603423"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336601"/>
            </a:solidFill>
            <a:ln>
              <a:noFill/>
            </a:ln>
          </p:spPr>
          <p:txBody>
            <a:bodyPr/>
            <a:lstStyle/>
            <a:p>
              <a:endParaRPr lang="zh-CN" altLang="en-US" sz="1800">
                <a:latin typeface="Times New Roman" pitchFamily="18" charset="0"/>
                <a:cs typeface="Times New Roman" pitchFamily="18" charset="0"/>
              </a:endParaRPr>
            </a:p>
          </p:txBody>
        </p:sp>
        <p:sp>
          <p:nvSpPr>
            <p:cNvPr id="59" name="文本框 35"/>
            <p:cNvSpPr txBox="1"/>
            <p:nvPr/>
          </p:nvSpPr>
          <p:spPr>
            <a:xfrm>
              <a:off x="8692619" y="3768166"/>
              <a:ext cx="827621" cy="389601"/>
            </a:xfrm>
            <a:prstGeom prst="rect">
              <a:avLst/>
            </a:prstGeom>
            <a:noFill/>
            <a:effectLst/>
          </p:spPr>
          <p:txBody>
            <a:bodyPr wrap="square" rtlCol="0">
              <a:spAutoFit/>
            </a:bodyPr>
            <a:lstStyle/>
            <a:p>
              <a:pPr algn="ctr"/>
              <a:r>
                <a:rPr lang="en-US" altLang="zh-CN" sz="1600" b="1" dirty="0" smtClean="0">
                  <a:solidFill>
                    <a:schemeClr val="bg1"/>
                  </a:solidFill>
                  <a:latin typeface="Times New Roman" pitchFamily="18" charset="0"/>
                  <a:ea typeface="微软雅黑" panose="020B0503020204020204" charset="-122"/>
                  <a:cs typeface="Times New Roman" pitchFamily="18" charset="0"/>
                </a:rPr>
                <a:t>3</a:t>
              </a:r>
              <a:endParaRPr lang="zh-CN" altLang="en-US" sz="1600" b="1" dirty="0">
                <a:solidFill>
                  <a:schemeClr val="bg1"/>
                </a:solidFill>
                <a:latin typeface="Times New Roman" pitchFamily="18" charset="0"/>
                <a:ea typeface="微软雅黑" panose="020B0503020204020204" charset="-122"/>
                <a:cs typeface="Times New Roman" pitchFamily="18" charset="0"/>
              </a:endParaRPr>
            </a:p>
          </p:txBody>
        </p:sp>
      </p:grpSp>
    </p:spTree>
    <p:extLst>
      <p:ext uri="{BB962C8B-B14F-4D97-AF65-F5344CB8AC3E}">
        <p14:creationId xmlns:p14="http://schemas.microsoft.com/office/powerpoint/2010/main" val="27288604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down)">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down)">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1000"/>
                                        <p:tgtEl>
                                          <p:spTgt spid="40"/>
                                        </p:tgtEl>
                                      </p:cBhvr>
                                    </p:animEffect>
                                    <p:anim calcmode="lin" valueType="num">
                                      <p:cBhvr>
                                        <p:cTn id="30" dur="1000" fill="hold"/>
                                        <p:tgtEl>
                                          <p:spTgt spid="40"/>
                                        </p:tgtEl>
                                        <p:attrNameLst>
                                          <p:attrName>ppt_x</p:attrName>
                                        </p:attrNameLst>
                                      </p:cBhvr>
                                      <p:tavLst>
                                        <p:tav tm="0">
                                          <p:val>
                                            <p:strVal val="#ppt_x"/>
                                          </p:val>
                                        </p:tav>
                                        <p:tav tm="100000">
                                          <p:val>
                                            <p:strVal val="#ppt_x"/>
                                          </p:val>
                                        </p:tav>
                                      </p:tavLst>
                                    </p:anim>
                                    <p:anim calcmode="lin" valueType="num">
                                      <p:cBhvr>
                                        <p:cTn id="3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down)">
                                      <p:cBhvr>
                                        <p:cTn id="36" dur="500"/>
                                        <p:tgtEl>
                                          <p:spTgt spid="5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1000"/>
                                        <p:tgtEl>
                                          <p:spTgt spid="51"/>
                                        </p:tgtEl>
                                      </p:cBhvr>
                                    </p:animEffect>
                                    <p:anim calcmode="lin" valueType="num">
                                      <p:cBhvr>
                                        <p:cTn id="42" dur="1000" fill="hold"/>
                                        <p:tgtEl>
                                          <p:spTgt spid="51"/>
                                        </p:tgtEl>
                                        <p:attrNameLst>
                                          <p:attrName>ppt_x</p:attrName>
                                        </p:attrNameLst>
                                      </p:cBhvr>
                                      <p:tavLst>
                                        <p:tav tm="0">
                                          <p:val>
                                            <p:strVal val="#ppt_x"/>
                                          </p:val>
                                        </p:tav>
                                        <p:tav tm="100000">
                                          <p:val>
                                            <p:strVal val="#ppt_x"/>
                                          </p:val>
                                        </p:tav>
                                      </p:tavLst>
                                    </p:anim>
                                    <p:anim calcmode="lin" valueType="num">
                                      <p:cBhvr>
                                        <p:cTn id="43"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fade">
                                      <p:cBhvr>
                                        <p:cTn id="53" dur="1000"/>
                                        <p:tgtEl>
                                          <p:spTgt spid="55"/>
                                        </p:tgtEl>
                                      </p:cBhvr>
                                    </p:animEffect>
                                    <p:anim calcmode="lin" valueType="num">
                                      <p:cBhvr>
                                        <p:cTn id="54" dur="1000" fill="hold"/>
                                        <p:tgtEl>
                                          <p:spTgt spid="55"/>
                                        </p:tgtEl>
                                        <p:attrNameLst>
                                          <p:attrName>ppt_x</p:attrName>
                                        </p:attrNameLst>
                                      </p:cBhvr>
                                      <p:tavLst>
                                        <p:tav tm="0">
                                          <p:val>
                                            <p:strVal val="#ppt_x"/>
                                          </p:val>
                                        </p:tav>
                                        <p:tav tm="100000">
                                          <p:val>
                                            <p:strVal val="#ppt_x"/>
                                          </p:val>
                                        </p:tav>
                                      </p:tavLst>
                                    </p:anim>
                                    <p:anim calcmode="lin" valueType="num">
                                      <p:cBhvr>
                                        <p:cTn id="5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261735"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2.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hứng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thú</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cho</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trẻ</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thông</a:t>
            </a:r>
            <a:r>
              <a:rPr lang="en-US" altLang="zh-CN" b="1" dirty="0" smtClean="0">
                <a:solidFill>
                  <a:srgbClr val="336601"/>
                </a:solidFill>
                <a:latin typeface="Times New Roman" pitchFamily="18" charset="0"/>
                <a:ea typeface="微软雅黑" panose="020B0503020204020204" charset="-122"/>
                <a:cs typeface="Times New Roman" pitchFamily="18" charset="0"/>
              </a:rPr>
              <a:t> qua </a:t>
            </a:r>
            <a:r>
              <a:rPr lang="en-US" altLang="zh-CN" b="1" dirty="0" err="1" smtClean="0">
                <a:solidFill>
                  <a:srgbClr val="336601"/>
                </a:solidFill>
                <a:latin typeface="Times New Roman" pitchFamily="18" charset="0"/>
                <a:ea typeface="微软雅黑" panose="020B0503020204020204" charset="-122"/>
                <a:cs typeface="Times New Roman" pitchFamily="18" charset="0"/>
              </a:rPr>
              <a:t>việc</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sử</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dụng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đồ</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dùng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đồ</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chơi</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phục</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vụ</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tiết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học</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44379" y="100197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Giờ</a:t>
            </a: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truyện</a:t>
            </a: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Gấu</a:t>
            </a:r>
            <a:r>
              <a:rPr lang="en-US" altLang="zh-CN" sz="2000" dirty="0" smtClean="0">
                <a:effectLst/>
                <a:latin typeface="Times New Roman" pitchFamily="18" charset="0"/>
                <a:ea typeface="微软雅黑" panose="020B0503020204020204" charset="-122"/>
                <a:cs typeface="Times New Roman" pitchFamily="18" charset="0"/>
                <a:sym typeface="+mn-ea"/>
              </a:rPr>
              <a:t> con </a:t>
            </a:r>
            <a:r>
              <a:rPr lang="en-US" altLang="zh-CN" sz="2000" dirty="0" err="1" smtClean="0">
                <a:effectLst/>
                <a:latin typeface="Times New Roman" pitchFamily="18" charset="0"/>
                <a:ea typeface="微软雅黑" panose="020B0503020204020204" charset="-122"/>
                <a:cs typeface="Times New Roman" pitchFamily="18" charset="0"/>
                <a:sym typeface="+mn-ea"/>
              </a:rPr>
              <a:t>bị</a:t>
            </a: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đau</a:t>
            </a: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răng</a:t>
            </a:r>
            <a:r>
              <a:rPr lang="en-US" altLang="zh-CN" sz="2000" dirty="0" smtClean="0">
                <a:effectLst/>
                <a:latin typeface="Times New Roman" pitchFamily="18" charset="0"/>
                <a:ea typeface="微软雅黑" panose="020B0503020204020204" charset="-122"/>
                <a:cs typeface="Times New Roman" pitchFamily="18" charset="0"/>
                <a:sym typeface="+mn-ea"/>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70" y="1626112"/>
            <a:ext cx="5307774" cy="2344310"/>
          </a:xfrm>
          <a:prstGeom prst="rect">
            <a:avLst/>
          </a:prstGeom>
          <a:ln>
            <a:noFill/>
          </a:ln>
          <a:effectLst>
            <a:softEdge rad="112500"/>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7053" y="1626111"/>
            <a:ext cx="5360936" cy="2344311"/>
          </a:xfrm>
          <a:prstGeom prst="rect">
            <a:avLst/>
          </a:prstGeom>
          <a:ln>
            <a:noFill/>
          </a:ln>
          <a:effectLst>
            <a:softEdge rad="112500"/>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770" y="4174958"/>
            <a:ext cx="5307774" cy="1973179"/>
          </a:xfrm>
          <a:prstGeom prst="rect">
            <a:avLst/>
          </a:prstGeom>
          <a:ln>
            <a:noFill/>
          </a:ln>
          <a:effectLst>
            <a:softEdge rad="112500"/>
          </a:effectLst>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7053" y="4174958"/>
            <a:ext cx="5360936" cy="1720515"/>
          </a:xfrm>
          <a:prstGeom prst="rect">
            <a:avLst/>
          </a:prstGeom>
          <a:ln>
            <a:noFill/>
          </a:ln>
          <a:effectLst>
            <a:softEdge rad="112500"/>
          </a:effectLst>
        </p:spPr>
      </p:pic>
      <p:sp>
        <p:nvSpPr>
          <p:cNvPr id="13" name="Rectangle 12"/>
          <p:cNvSpPr/>
          <p:nvPr/>
        </p:nvSpPr>
        <p:spPr>
          <a:xfrm>
            <a:off x="4593809" y="6148137"/>
            <a:ext cx="2499402" cy="458074"/>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một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số</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đồ</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vật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22627358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2.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việc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đồ</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dùng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đồ</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phục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vụ</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tiết</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học</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môi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trường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xung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quanh</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vật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nuôi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trong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gia</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đình</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0104" y="2910678"/>
            <a:ext cx="5688251" cy="33457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10"/>
          <p:cNvSpPr/>
          <p:nvPr/>
        </p:nvSpPr>
        <p:spPr>
          <a:xfrm>
            <a:off x="2836505" y="6131640"/>
            <a:ext cx="6096000" cy="507831"/>
          </a:xfrm>
          <a:prstGeom prst="rect">
            <a:avLst/>
          </a:prstGeom>
        </p:spPr>
        <p:txBody>
          <a:bodyPr>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xem</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tranh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con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vịt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trò</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chuyện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24363" y="1284091"/>
            <a:ext cx="2511637" cy="14362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7797" y="1588168"/>
            <a:ext cx="9685422" cy="45434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53800" y="3744597"/>
            <a:ext cx="1030705" cy="6441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627358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ircle(in)">
                                      <p:cBhvr>
                                        <p:cTn id="13" dur="2000"/>
                                        <p:tgtEl>
                                          <p:spTgt spid="13"/>
                                        </p:tgtEl>
                                      </p:cBhvr>
                                    </p:animEffect>
                                  </p:childTnLst>
                                </p:cTn>
                              </p:par>
                              <p:par>
                                <p:cTn id="14" presetID="6" presetClass="entr" presetSubtype="16"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circle(in)">
                                      <p:cBhvr>
                                        <p:cTn id="16" dur="2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2.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việc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đồ</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dùng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đồ</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phục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vụ</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tiết</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học</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Tạo</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hình</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Với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tài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Những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nghề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bé</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thích</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4970" y="1635541"/>
            <a:ext cx="3886200" cy="233868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1170" y="1635541"/>
            <a:ext cx="4030578" cy="233869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1380" y="3974230"/>
            <a:ext cx="5807242" cy="2125779"/>
          </a:xfrm>
          <a:prstGeom prst="rect">
            <a:avLst/>
          </a:prstGeom>
        </p:spPr>
      </p:pic>
      <p:sp>
        <p:nvSpPr>
          <p:cNvPr id="13" name="Rectangle 12"/>
          <p:cNvSpPr/>
          <p:nvPr/>
        </p:nvSpPr>
        <p:spPr>
          <a:xfrm>
            <a:off x="3681867" y="6170889"/>
            <a:ext cx="3845925" cy="507831"/>
          </a:xfrm>
          <a:prstGeom prst="rect">
            <a:avLst/>
          </a:prstGeom>
        </p:spPr>
        <p:txBody>
          <a:bodyPr wrap="none">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truyền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tay</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nhau</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hạt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vòng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19439335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par>
                                <p:cTn id="17" presetID="6"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ircle(in)">
                                      <p:cBhvr>
                                        <p:cTn id="19" dur="2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hứng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thú</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cho</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trẻ</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thông</a:t>
            </a:r>
            <a:r>
              <a:rPr lang="en-US" altLang="zh-CN" b="1" dirty="0" smtClean="0">
                <a:solidFill>
                  <a:srgbClr val="336601"/>
                </a:solidFill>
                <a:latin typeface="Times New Roman" pitchFamily="18" charset="0"/>
                <a:ea typeface="微软雅黑" panose="020B0503020204020204" charset="-122"/>
                <a:cs typeface="Times New Roman" pitchFamily="18" charset="0"/>
              </a:rPr>
              <a:t> qua </a:t>
            </a:r>
            <a:r>
              <a:rPr lang="en-US" altLang="zh-CN" b="1" dirty="0" err="1" smtClean="0">
                <a:solidFill>
                  <a:srgbClr val="336601"/>
                </a:solidFill>
                <a:latin typeface="Times New Roman" pitchFamily="18" charset="0"/>
                <a:ea typeface="微软雅黑" panose="020B0503020204020204" charset="-122"/>
                <a:cs typeface="Times New Roman" pitchFamily="18" charset="0"/>
              </a:rPr>
              <a:t>phương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pháp</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trò</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Trong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giờ</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kể</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chuyện</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Gấu</a:t>
            </a:r>
            <a:r>
              <a:rPr lang="en-US" altLang="zh-CN" sz="2000" dirty="0" smtClean="0">
                <a:latin typeface="Times New Roman" pitchFamily="18" charset="0"/>
                <a:ea typeface="微软雅黑 Light" panose="020B0502040204020203" pitchFamily="34" charset="-122"/>
                <a:cs typeface="Times New Roman" pitchFamily="18" charset="0"/>
              </a:rPr>
              <a:t> con </a:t>
            </a:r>
            <a:r>
              <a:rPr lang="en-US" altLang="zh-CN" sz="2000" dirty="0" err="1" smtClean="0">
                <a:latin typeface="Times New Roman" pitchFamily="18" charset="0"/>
                <a:ea typeface="微软雅黑 Light" panose="020B0502040204020203" pitchFamily="34" charset="-122"/>
                <a:cs typeface="Times New Roman" pitchFamily="18" charset="0"/>
              </a:rPr>
              <a:t>bị</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đau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răng</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1491164"/>
            <a:ext cx="7315199" cy="24431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7400" y="3934326"/>
            <a:ext cx="3657599" cy="20635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4999" y="3934326"/>
            <a:ext cx="3657600" cy="20635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11"/>
          <p:cNvSpPr/>
          <p:nvPr/>
        </p:nvSpPr>
        <p:spPr>
          <a:xfrm>
            <a:off x="3480797" y="6170948"/>
            <a:ext cx="4794902" cy="458074"/>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chơi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trò</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chơi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Chọn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đâu</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cho</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đúng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phương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trò</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các</a:t>
            </a:r>
            <a:r>
              <a:rPr lang="en-US" altLang="zh-CN" sz="2000" dirty="0" smtClean="0">
                <a:latin typeface="Times New Roman" pitchFamily="18" charset="0"/>
                <a:ea typeface="微软雅黑 Light" panose="020B0502040204020203" pitchFamily="34" charset="-122"/>
                <a:cs typeface="Times New Roman" pitchFamily="18" charset="0"/>
              </a:rPr>
              <a:t> con </a:t>
            </a:r>
            <a:r>
              <a:rPr lang="en-US" altLang="zh-CN" sz="2000" dirty="0" err="1" smtClean="0">
                <a:latin typeface="Times New Roman" pitchFamily="18" charset="0"/>
                <a:ea typeface="微软雅黑 Light" panose="020B0502040204020203" pitchFamily="34" charset="-122"/>
                <a:cs typeface="Times New Roman" pitchFamily="18" charset="0"/>
              </a:rPr>
              <a:t>vật</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736" y="2021303"/>
            <a:ext cx="10335125" cy="36714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9"/>
          <p:cNvSpPr/>
          <p:nvPr/>
        </p:nvSpPr>
        <p:spPr>
          <a:xfrm>
            <a:off x="3937280" y="5834064"/>
            <a:ext cx="3031599"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tạo</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dáng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con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vịt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phương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trò</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660358" y="5866194"/>
            <a:ext cx="8383631" cy="461665"/>
          </a:xfrm>
          <a:prstGeom prst="rect">
            <a:avLst/>
          </a:prstGeom>
          <a:noFill/>
        </p:spPr>
        <p:txBody>
          <a:bodyPr wrap="square" lIns="0" tIns="0" rIns="0" bIns="0" rtlCol="0">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làm</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tiếng</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kêu</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chú</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gà</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trống</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sz="2000" dirty="0">
              <a:solidFill>
                <a:srgbClr val="FF0000"/>
              </a:solidFill>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6370" y="1649222"/>
            <a:ext cx="9019723" cy="38853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9"/>
          <p:cNvSpPr/>
          <p:nvPr/>
        </p:nvSpPr>
        <p:spPr>
          <a:xfrm>
            <a:off x="87369" y="973305"/>
            <a:ext cx="2383986" cy="553998"/>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âm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nhạc</a:t>
            </a:r>
            <a:r>
              <a:rPr lang="en-US" altLang="zh-CN" sz="2000" dirty="0">
                <a:latin typeface="Times New Roman" pitchFamily="18" charset="0"/>
                <a:ea typeface="微软雅黑 Light" panose="020B0502040204020203" pitchFamily="34" charset="-122"/>
                <a:cs typeface="Times New Roman" pitchFamily="18" charset="0"/>
              </a:rPr>
              <a:t>:</a:t>
            </a:r>
          </a:p>
        </p:txBody>
      </p:sp>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边框"/>
          <p:cNvPicPr>
            <a:picLocks noChangeAspect="1"/>
          </p:cNvPicPr>
          <p:nvPr/>
        </p:nvPicPr>
        <p:blipFill>
          <a:blip r:embed="rId3"/>
          <a:stretch>
            <a:fillRect/>
          </a:stretch>
        </p:blipFill>
        <p:spPr>
          <a:xfrm>
            <a:off x="973455" y="1604010"/>
            <a:ext cx="4449445" cy="3900805"/>
          </a:xfrm>
          <a:prstGeom prst="rect">
            <a:avLst/>
          </a:prstGeom>
        </p:spPr>
      </p:pic>
      <p:sp>
        <p:nvSpPr>
          <p:cNvPr id="4" name="文本框 3"/>
          <p:cNvSpPr txBox="1"/>
          <p:nvPr/>
        </p:nvSpPr>
        <p:spPr>
          <a:xfrm>
            <a:off x="1882139" y="2750584"/>
            <a:ext cx="2286000" cy="1077218"/>
          </a:xfrm>
          <a:prstGeom prst="rect">
            <a:avLst/>
          </a:prstGeom>
          <a:noFill/>
        </p:spPr>
        <p:txBody>
          <a:bodyPr wrap="square" rtlCol="0">
            <a:spAutoFit/>
          </a:bodyPr>
          <a:lstStyle/>
          <a:p>
            <a:pPr algn="ctr"/>
            <a:r>
              <a:rPr lang="en-US" altLang="zh-CN" sz="3200" dirty="0" smtClean="0">
                <a:solidFill>
                  <a:srgbClr val="336601"/>
                </a:solidFill>
                <a:latin typeface="Times New Roman" pitchFamily="18" charset="0"/>
                <a:ea typeface="微软雅黑" panose="020B0503020204020204" pitchFamily="34" charset="-122"/>
                <a:cs typeface="Times New Roman" pitchFamily="18" charset="0"/>
              </a:rPr>
              <a:t>ND </a:t>
            </a:r>
            <a:r>
              <a:rPr lang="en-US" altLang="zh-CN" sz="3200" dirty="0" err="1" smtClean="0">
                <a:solidFill>
                  <a:srgbClr val="336601"/>
                </a:solidFill>
                <a:latin typeface="Times New Roman" pitchFamily="18" charset="0"/>
                <a:ea typeface="微软雅黑" panose="020B0503020204020204" pitchFamily="34" charset="-122"/>
                <a:cs typeface="Times New Roman" pitchFamily="18" charset="0"/>
              </a:rPr>
              <a:t>bài</a:t>
            </a:r>
            <a:r>
              <a:rPr lang="en-US" altLang="zh-CN" sz="3200" dirty="0" smtClean="0">
                <a:solidFill>
                  <a:srgbClr val="336601"/>
                </a:solidFill>
                <a:latin typeface="Times New Roman" pitchFamily="18" charset="0"/>
                <a:ea typeface="微软雅黑" panose="020B0503020204020204" pitchFamily="34" charset="-122"/>
                <a:cs typeface="Times New Roman" pitchFamily="18" charset="0"/>
              </a:rPr>
              <a:t> </a:t>
            </a:r>
            <a:r>
              <a:rPr lang="en-US" altLang="zh-CN" sz="3200" dirty="0" err="1" smtClean="0">
                <a:solidFill>
                  <a:srgbClr val="336601"/>
                </a:solidFill>
                <a:latin typeface="Times New Roman" pitchFamily="18" charset="0"/>
                <a:ea typeface="微软雅黑" panose="020B0503020204020204" pitchFamily="34" charset="-122"/>
                <a:cs typeface="Times New Roman" pitchFamily="18" charset="0"/>
              </a:rPr>
              <a:t>thuyết</a:t>
            </a:r>
            <a:r>
              <a:rPr lang="en-US" altLang="zh-CN" sz="3200" dirty="0" smtClean="0">
                <a:solidFill>
                  <a:srgbClr val="336601"/>
                </a:solidFill>
                <a:latin typeface="Times New Roman" pitchFamily="18" charset="0"/>
                <a:ea typeface="微软雅黑" panose="020B0503020204020204" pitchFamily="34" charset="-122"/>
                <a:cs typeface="Times New Roman" pitchFamily="18" charset="0"/>
              </a:rPr>
              <a:t> </a:t>
            </a:r>
            <a:r>
              <a:rPr lang="en-US" altLang="zh-CN" sz="3200" dirty="0" err="1" smtClean="0">
                <a:solidFill>
                  <a:srgbClr val="336601"/>
                </a:solidFill>
                <a:latin typeface="Times New Roman" pitchFamily="18" charset="0"/>
                <a:ea typeface="微软雅黑" panose="020B0503020204020204" pitchFamily="34" charset="-122"/>
                <a:cs typeface="Times New Roman" pitchFamily="18" charset="0"/>
              </a:rPr>
              <a:t>trình</a:t>
            </a:r>
            <a:endParaRPr lang="en-US" altLang="zh-CN" sz="3200" dirty="0">
              <a:solidFill>
                <a:srgbClr val="336601"/>
              </a:solidFill>
              <a:latin typeface="Times New Roman" pitchFamily="18" charset="0"/>
              <a:ea typeface="微软雅黑" panose="020B0503020204020204" pitchFamily="34" charset="-122"/>
              <a:cs typeface="Times New Roman" pitchFamily="18" charset="0"/>
            </a:endParaRPr>
          </a:p>
        </p:txBody>
      </p:sp>
      <p:sp>
        <p:nvSpPr>
          <p:cNvPr id="18" name="虚箭头"/>
          <p:cNvSpPr/>
          <p:nvPr/>
        </p:nvSpPr>
        <p:spPr>
          <a:xfrm>
            <a:off x="6107984" y="1972687"/>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19" name="文本框 18"/>
          <p:cNvSpPr txBox="1"/>
          <p:nvPr/>
        </p:nvSpPr>
        <p:spPr>
          <a:xfrm>
            <a:off x="6751242" y="1972687"/>
            <a:ext cx="4968610" cy="400110"/>
          </a:xfrm>
          <a:prstGeom prst="rect">
            <a:avLst/>
          </a:prstGeom>
          <a:noFill/>
        </p:spPr>
        <p:txBody>
          <a:bodyPr wrap="square" rtlCol="0">
            <a:spAutoFit/>
          </a:bodyPr>
          <a:lstStyle/>
          <a:p>
            <a:pPr algn="l" fontAlgn="auto">
              <a:lnSpc>
                <a:spcPct val="100000"/>
              </a:lnSpc>
            </a:pPr>
            <a:r>
              <a:rPr lang="en-US" altLang="zh-CN" sz="2000" b="1" dirty="0" smtClean="0">
                <a:solidFill>
                  <a:srgbClr val="336601"/>
                </a:solidFill>
                <a:latin typeface="Times New Roman" pitchFamily="18" charset="0"/>
                <a:ea typeface="微软雅黑" panose="020B0503020204020204" charset="-122"/>
                <a:cs typeface="Times New Roman" pitchFamily="18" charset="0"/>
              </a:rPr>
              <a:t>PHẦN 01: </a:t>
            </a:r>
            <a:r>
              <a:rPr lang="en-US" altLang="zh-CN" sz="2000" b="1" dirty="0" err="1" smtClean="0">
                <a:solidFill>
                  <a:srgbClr val="336601"/>
                </a:solidFill>
                <a:latin typeface="Times New Roman" pitchFamily="18" charset="0"/>
                <a:ea typeface="微软雅黑" panose="020B0503020204020204" charset="-122"/>
                <a:cs typeface="Times New Roman" pitchFamily="18" charset="0"/>
              </a:rPr>
              <a:t>Mở</a:t>
            </a:r>
            <a:r>
              <a:rPr lang="en-US" altLang="zh-CN" sz="2000" b="1" dirty="0" smtClean="0">
                <a:solidFill>
                  <a:srgbClr val="336601"/>
                </a:solidFill>
                <a:latin typeface="Times New Roman" pitchFamily="18" charset="0"/>
                <a:ea typeface="微软雅黑" panose="020B0503020204020204" charset="-122"/>
                <a:cs typeface="Times New Roman" pitchFamily="18" charset="0"/>
              </a:rPr>
              <a:t> </a:t>
            </a:r>
            <a:r>
              <a:rPr lang="en-US" altLang="zh-CN" sz="2000" b="1" dirty="0" err="1" smtClean="0">
                <a:solidFill>
                  <a:srgbClr val="336601"/>
                </a:solidFill>
                <a:latin typeface="Times New Roman" pitchFamily="18" charset="0"/>
                <a:ea typeface="微软雅黑" panose="020B0503020204020204" charset="-122"/>
                <a:cs typeface="Times New Roman" pitchFamily="18" charset="0"/>
              </a:rPr>
              <a:t>Đầu</a:t>
            </a:r>
            <a:r>
              <a:rPr lang="en-US" altLang="zh-CN" sz="1600" dirty="0" smtClean="0">
                <a:solidFill>
                  <a:srgbClr val="336601"/>
                </a:solidFill>
                <a:latin typeface="Times New Roman" pitchFamily="18" charset="0"/>
                <a:ea typeface="微软雅黑" panose="020B0503020204020204" charset="-122"/>
                <a:cs typeface="Times New Roman" pitchFamily="18" charset="0"/>
              </a:rPr>
              <a:t> </a:t>
            </a:r>
            <a:endParaRPr lang="zh-CN" altLang="en-US" sz="1600" dirty="0">
              <a:solidFill>
                <a:srgbClr val="336601"/>
              </a:solidFill>
              <a:latin typeface="Times New Roman" pitchFamily="18" charset="0"/>
              <a:ea typeface="微软雅黑" panose="020B0503020204020204" charset="-122"/>
              <a:cs typeface="Times New Roman" pitchFamily="18" charset="0"/>
            </a:endParaRPr>
          </a:p>
        </p:txBody>
      </p:sp>
      <p:sp>
        <p:nvSpPr>
          <p:cNvPr id="21" name="虚箭头"/>
          <p:cNvSpPr/>
          <p:nvPr/>
        </p:nvSpPr>
        <p:spPr>
          <a:xfrm>
            <a:off x="6107987" y="3342639"/>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22" name="文本框 21"/>
          <p:cNvSpPr txBox="1"/>
          <p:nvPr/>
        </p:nvSpPr>
        <p:spPr>
          <a:xfrm>
            <a:off x="6751242" y="3342639"/>
            <a:ext cx="4967866" cy="400110"/>
          </a:xfrm>
          <a:prstGeom prst="rect">
            <a:avLst/>
          </a:prstGeom>
          <a:noFill/>
        </p:spPr>
        <p:txBody>
          <a:bodyPr wrap="square" rtlCol="0">
            <a:spAutoFit/>
          </a:bodyPr>
          <a:lstStyle/>
          <a:p>
            <a:pPr algn="l" fontAlgn="auto">
              <a:lnSpc>
                <a:spcPct val="100000"/>
              </a:lnSpc>
            </a:pPr>
            <a:r>
              <a:rPr lang="en-US" altLang="zh-CN" sz="2000" b="1" dirty="0" smtClean="0">
                <a:solidFill>
                  <a:srgbClr val="336601"/>
                </a:solidFill>
                <a:latin typeface="Times New Roman" pitchFamily="18" charset="0"/>
                <a:ea typeface="微软雅黑" panose="020B0503020204020204" charset="-122"/>
                <a:cs typeface="Times New Roman" pitchFamily="18" charset="0"/>
              </a:rPr>
              <a:t>PHẦN 02</a:t>
            </a:r>
            <a:r>
              <a:rPr lang="zh-CN" altLang="en-US" sz="2000" b="1" dirty="0" smtClean="0">
                <a:solidFill>
                  <a:srgbClr val="336601"/>
                </a:solidFill>
                <a:latin typeface="Times New Roman" pitchFamily="18" charset="0"/>
                <a:ea typeface="微软雅黑" panose="020B0503020204020204" charset="-122"/>
                <a:cs typeface="Times New Roman" pitchFamily="18" charset="0"/>
              </a:rPr>
              <a:t>：</a:t>
            </a:r>
            <a:r>
              <a:rPr lang="en-US" altLang="zh-CN" sz="2000" b="1" dirty="0" err="1" smtClean="0">
                <a:solidFill>
                  <a:srgbClr val="336601"/>
                </a:solidFill>
                <a:latin typeface="Times New Roman" pitchFamily="18" charset="0"/>
                <a:ea typeface="微软雅黑" panose="020B0503020204020204" charset="-122"/>
                <a:cs typeface="Times New Roman" pitchFamily="18" charset="0"/>
              </a:rPr>
              <a:t>Các</a:t>
            </a:r>
            <a:r>
              <a:rPr lang="en-US" altLang="zh-CN" sz="2000" b="1" dirty="0" smtClean="0">
                <a:solidFill>
                  <a:srgbClr val="336601"/>
                </a:solidFill>
                <a:latin typeface="Times New Roman" pitchFamily="18" charset="0"/>
                <a:ea typeface="微软雅黑" panose="020B0503020204020204" charset="-122"/>
                <a:cs typeface="Times New Roman" pitchFamily="18" charset="0"/>
              </a:rPr>
              <a:t> </a:t>
            </a:r>
            <a:r>
              <a:rPr lang="en-US" altLang="zh-CN" sz="2000" b="1" dirty="0" err="1" smtClean="0">
                <a:solidFill>
                  <a:srgbClr val="336601"/>
                </a:solidFill>
                <a:latin typeface="Times New Roman" pitchFamily="18" charset="0"/>
                <a:ea typeface="微软雅黑" panose="020B0503020204020204" charset="-122"/>
                <a:cs typeface="Times New Roman" pitchFamily="18" charset="0"/>
              </a:rPr>
              <a:t>Biện</a:t>
            </a:r>
            <a:r>
              <a:rPr lang="en-US" altLang="zh-CN" sz="2000" b="1" dirty="0" smtClean="0">
                <a:solidFill>
                  <a:srgbClr val="336601"/>
                </a:solidFill>
                <a:latin typeface="Times New Roman" pitchFamily="18" charset="0"/>
                <a:ea typeface="微软雅黑" panose="020B0503020204020204" charset="-122"/>
                <a:cs typeface="Times New Roman" pitchFamily="18" charset="0"/>
              </a:rPr>
              <a:t> </a:t>
            </a:r>
            <a:r>
              <a:rPr lang="en-US" altLang="zh-CN" sz="2000" b="1" dirty="0" err="1" smtClean="0">
                <a:solidFill>
                  <a:srgbClr val="336601"/>
                </a:solidFill>
                <a:latin typeface="Times New Roman" pitchFamily="18" charset="0"/>
                <a:ea typeface="微软雅黑" panose="020B0503020204020204" charset="-122"/>
                <a:cs typeface="Times New Roman" pitchFamily="18" charset="0"/>
              </a:rPr>
              <a:t>Pháp</a:t>
            </a:r>
            <a:r>
              <a:rPr lang="en-US" altLang="zh-CN" sz="1600" dirty="0" smtClean="0">
                <a:solidFill>
                  <a:srgbClr val="336601"/>
                </a:solidFill>
                <a:latin typeface="Times New Roman" pitchFamily="18" charset="0"/>
                <a:ea typeface="微软雅黑" panose="020B0503020204020204" charset="-122"/>
                <a:cs typeface="Times New Roman" pitchFamily="18" charset="0"/>
                <a:sym typeface="+mn-ea"/>
              </a:rPr>
              <a:t> </a:t>
            </a:r>
            <a:endParaRPr lang="zh-CN" altLang="en-US" sz="1400" dirty="0">
              <a:solidFill>
                <a:srgbClr val="336601"/>
              </a:solidFill>
              <a:latin typeface="Times New Roman" pitchFamily="18" charset="0"/>
              <a:ea typeface="微软雅黑" panose="020B0503020204020204" charset="-122"/>
              <a:cs typeface="Times New Roman" pitchFamily="18" charset="0"/>
            </a:endParaRPr>
          </a:p>
        </p:txBody>
      </p:sp>
      <p:sp>
        <p:nvSpPr>
          <p:cNvPr id="23" name="虚箭头"/>
          <p:cNvSpPr/>
          <p:nvPr/>
        </p:nvSpPr>
        <p:spPr>
          <a:xfrm>
            <a:off x="6107985" y="4610623"/>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24" name="文本框 23"/>
          <p:cNvSpPr txBox="1"/>
          <p:nvPr/>
        </p:nvSpPr>
        <p:spPr>
          <a:xfrm>
            <a:off x="6751986" y="4610623"/>
            <a:ext cx="4967866" cy="400110"/>
          </a:xfrm>
          <a:prstGeom prst="rect">
            <a:avLst/>
          </a:prstGeom>
          <a:noFill/>
        </p:spPr>
        <p:txBody>
          <a:bodyPr wrap="square" rtlCol="0">
            <a:spAutoFit/>
          </a:bodyPr>
          <a:lstStyle/>
          <a:p>
            <a:pPr algn="l" fontAlgn="auto">
              <a:lnSpc>
                <a:spcPct val="100000"/>
              </a:lnSpc>
            </a:pPr>
            <a:r>
              <a:rPr lang="en-US" altLang="zh-CN" sz="2000" b="1" dirty="0" smtClean="0">
                <a:solidFill>
                  <a:srgbClr val="336601"/>
                </a:solidFill>
                <a:latin typeface="Times New Roman" pitchFamily="18" charset="0"/>
                <a:ea typeface="微软雅黑" panose="020B0503020204020204" charset="-122"/>
                <a:cs typeface="Times New Roman" pitchFamily="18" charset="0"/>
              </a:rPr>
              <a:t>PHẦN 03</a:t>
            </a:r>
            <a:r>
              <a:rPr lang="zh-CN" altLang="en-US" sz="2000" b="1" dirty="0" smtClean="0">
                <a:solidFill>
                  <a:srgbClr val="336601"/>
                </a:solidFill>
                <a:latin typeface="Times New Roman" pitchFamily="18" charset="0"/>
                <a:ea typeface="微软雅黑" panose="020B0503020204020204" charset="-122"/>
                <a:cs typeface="Times New Roman" pitchFamily="18" charset="0"/>
              </a:rPr>
              <a:t>：</a:t>
            </a:r>
            <a:r>
              <a:rPr lang="en-US" altLang="zh-CN" sz="2000" b="1" dirty="0" err="1" smtClean="0">
                <a:solidFill>
                  <a:srgbClr val="336601"/>
                </a:solidFill>
                <a:latin typeface="Times New Roman" pitchFamily="18" charset="0"/>
                <a:ea typeface="微软雅黑" panose="020B0503020204020204" charset="-122"/>
                <a:cs typeface="Times New Roman" pitchFamily="18" charset="0"/>
              </a:rPr>
              <a:t>Kết</a:t>
            </a:r>
            <a:r>
              <a:rPr lang="en-US" altLang="zh-CN" sz="2000" b="1" dirty="0" smtClean="0">
                <a:solidFill>
                  <a:srgbClr val="336601"/>
                </a:solidFill>
                <a:latin typeface="Times New Roman" pitchFamily="18" charset="0"/>
                <a:ea typeface="微软雅黑" panose="020B0503020204020204" charset="-122"/>
                <a:cs typeface="Times New Roman" pitchFamily="18" charset="0"/>
              </a:rPr>
              <a:t> </a:t>
            </a:r>
            <a:r>
              <a:rPr lang="en-US" altLang="zh-CN" sz="2000" b="1" dirty="0" err="1" smtClean="0">
                <a:solidFill>
                  <a:srgbClr val="336601"/>
                </a:solidFill>
                <a:latin typeface="Times New Roman" pitchFamily="18" charset="0"/>
                <a:ea typeface="微软雅黑" panose="020B0503020204020204" charset="-122"/>
                <a:cs typeface="Times New Roman" pitchFamily="18" charset="0"/>
              </a:rPr>
              <a:t>Quả</a:t>
            </a:r>
            <a:r>
              <a:rPr lang="en-US" altLang="zh-CN" sz="1600" dirty="0" smtClean="0">
                <a:solidFill>
                  <a:srgbClr val="336601"/>
                </a:solidFill>
                <a:latin typeface="Times New Roman" pitchFamily="18" charset="0"/>
                <a:ea typeface="微软雅黑" panose="020B0503020204020204" charset="-122"/>
                <a:cs typeface="Times New Roman" pitchFamily="18" charset="0"/>
                <a:sym typeface="+mn-ea"/>
              </a:rPr>
              <a:t> </a:t>
            </a:r>
            <a:endParaRPr lang="zh-CN" altLang="en-US" sz="1400" dirty="0">
              <a:solidFill>
                <a:srgbClr val="336601"/>
              </a:solidFill>
              <a:latin typeface="Times New Roman" pitchFamily="18" charset="0"/>
              <a:ea typeface="微软雅黑" panose="020B0503020204020204" charset="-122"/>
              <a:cs typeface="Times New Roman" pitchFamily="18" charset="0"/>
            </a:endParaRPr>
          </a:p>
        </p:txBody>
      </p:sp>
      <p:sp>
        <p:nvSpPr>
          <p:cNvPr id="25" name="虚箭头"/>
          <p:cNvSpPr/>
          <p:nvPr/>
        </p:nvSpPr>
        <p:spPr>
          <a:xfrm>
            <a:off x="12328483" y="3827802"/>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26" name="文本框 25"/>
          <p:cNvSpPr txBox="1"/>
          <p:nvPr/>
        </p:nvSpPr>
        <p:spPr>
          <a:xfrm>
            <a:off x="12920222" y="3945257"/>
            <a:ext cx="4967866" cy="400110"/>
          </a:xfrm>
          <a:prstGeom prst="rect">
            <a:avLst/>
          </a:prstGeom>
          <a:noFill/>
        </p:spPr>
        <p:txBody>
          <a:bodyPr wrap="square" rtlCol="0">
            <a:spAutoFit/>
          </a:bodyPr>
          <a:lstStyle/>
          <a:p>
            <a:pPr algn="l" fontAlgn="auto">
              <a:lnSpc>
                <a:spcPct val="100000"/>
              </a:lnSpc>
            </a:pPr>
            <a:r>
              <a:rPr lang="en-US" altLang="zh-CN" sz="2000" b="1" dirty="0">
                <a:solidFill>
                  <a:srgbClr val="336601"/>
                </a:solidFill>
                <a:latin typeface="Times New Roman" pitchFamily="18" charset="0"/>
                <a:ea typeface="微软雅黑" panose="020B0503020204020204" charset="-122"/>
                <a:cs typeface="Times New Roman" pitchFamily="18" charset="0"/>
              </a:rPr>
              <a:t>Title</a:t>
            </a:r>
            <a:r>
              <a:rPr lang="zh-CN" altLang="en-US" sz="2000" b="1" dirty="0">
                <a:solidFill>
                  <a:srgbClr val="336601"/>
                </a:solidFill>
                <a:latin typeface="Times New Roman" pitchFamily="18" charset="0"/>
                <a:ea typeface="微软雅黑" panose="020B0503020204020204" charset="-122"/>
                <a:cs typeface="Times New Roman" pitchFamily="18" charset="0"/>
              </a:rPr>
              <a:t>：</a:t>
            </a:r>
            <a:r>
              <a:rPr lang="en-US" altLang="zh-CN" sz="1600" dirty="0">
                <a:solidFill>
                  <a:srgbClr val="336601"/>
                </a:solidFill>
                <a:latin typeface="Times New Roman" pitchFamily="18" charset="0"/>
                <a:ea typeface="微软雅黑" panose="020B0503020204020204" charset="-122"/>
                <a:cs typeface="Times New Roman" pitchFamily="18" charset="0"/>
                <a:sym typeface="+mn-ea"/>
              </a:rPr>
              <a:t>click here to add text </a:t>
            </a:r>
            <a:endParaRPr lang="zh-CN" altLang="en-US" sz="1400" dirty="0">
              <a:solidFill>
                <a:srgbClr val="336601"/>
              </a:solidFill>
              <a:latin typeface="Times New Roman" pitchFamily="18" charset="0"/>
              <a:ea typeface="微软雅黑" panose="020B0503020204020204" charset="-122"/>
              <a:cs typeface="Times New Roman" pitchFamily="18" charset="0"/>
            </a:endParaRPr>
          </a:p>
        </p:txBody>
      </p:sp>
      <p:sp>
        <p:nvSpPr>
          <p:cNvPr id="6" name="虚箭头"/>
          <p:cNvSpPr/>
          <p:nvPr/>
        </p:nvSpPr>
        <p:spPr>
          <a:xfrm>
            <a:off x="12522039" y="5151230"/>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7" name="文本框 6"/>
          <p:cNvSpPr txBox="1"/>
          <p:nvPr/>
        </p:nvSpPr>
        <p:spPr>
          <a:xfrm>
            <a:off x="13324320" y="5363002"/>
            <a:ext cx="4967866" cy="400110"/>
          </a:xfrm>
          <a:prstGeom prst="rect">
            <a:avLst/>
          </a:prstGeom>
          <a:noFill/>
        </p:spPr>
        <p:txBody>
          <a:bodyPr wrap="square" rtlCol="0">
            <a:spAutoFit/>
          </a:bodyPr>
          <a:lstStyle/>
          <a:p>
            <a:pPr algn="l" fontAlgn="auto">
              <a:lnSpc>
                <a:spcPct val="100000"/>
              </a:lnSpc>
            </a:pPr>
            <a:r>
              <a:rPr lang="en-US" altLang="zh-CN" sz="2000" b="1" dirty="0">
                <a:solidFill>
                  <a:srgbClr val="336601"/>
                </a:solidFill>
                <a:latin typeface="Times New Roman" pitchFamily="18" charset="0"/>
                <a:ea typeface="微软雅黑" panose="020B0503020204020204" charset="-122"/>
                <a:cs typeface="Times New Roman" pitchFamily="18" charset="0"/>
              </a:rPr>
              <a:t>Title</a:t>
            </a:r>
            <a:r>
              <a:rPr lang="zh-CN" altLang="en-US" sz="2000" b="1" dirty="0">
                <a:solidFill>
                  <a:srgbClr val="336601"/>
                </a:solidFill>
                <a:latin typeface="Times New Roman" pitchFamily="18" charset="0"/>
                <a:ea typeface="微软雅黑" panose="020B0503020204020204" charset="-122"/>
                <a:cs typeface="Times New Roman" pitchFamily="18" charset="0"/>
              </a:rPr>
              <a:t>：</a:t>
            </a:r>
            <a:r>
              <a:rPr lang="en-US" altLang="zh-CN" sz="1600" dirty="0">
                <a:solidFill>
                  <a:srgbClr val="336601"/>
                </a:solidFill>
                <a:latin typeface="Times New Roman" pitchFamily="18" charset="0"/>
                <a:ea typeface="微软雅黑" panose="020B0503020204020204" charset="-122"/>
                <a:cs typeface="Times New Roman" pitchFamily="18" charset="0"/>
                <a:sym typeface="+mn-ea"/>
              </a:rPr>
              <a:t>click here to add text </a:t>
            </a:r>
            <a:endParaRPr lang="zh-CN" altLang="en-US" sz="1400" dirty="0">
              <a:solidFill>
                <a:srgbClr val="336601"/>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randombar(horizontal)">
                                      <p:cBhvr>
                                        <p:cTn id="17" dur="500"/>
                                        <p:tgtEl>
                                          <p:spTgt spid="18"/>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randombar(horizontal)">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randombar(horizontal)">
                                      <p:cBhvr>
                                        <p:cTn id="25" dur="500"/>
                                        <p:tgtEl>
                                          <p:spTgt spid="2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randombar(horizontal)">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randombar(horizontal)">
                                      <p:cBhvr>
                                        <p:cTn id="33" dur="500"/>
                                        <p:tgtEl>
                                          <p:spTgt spid="23"/>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randombar(horizontal)">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animBg="1"/>
      <p:bldP spid="19" grpId="0"/>
      <p:bldP spid="21" grpId="0" animBg="1"/>
      <p:bldP spid="22" grpId="0"/>
      <p:bldP spid="23" grpId="0" animBg="1"/>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phương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trò</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thể</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dục</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179" y="1491164"/>
            <a:ext cx="3384884" cy="2538663"/>
          </a:xfrm>
          <a:prstGeom prst="rect">
            <a:avLst/>
          </a:prstGeom>
          <a:ln>
            <a:noFill/>
          </a:ln>
          <a:effectLst>
            <a:softEdge rad="112500"/>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8063" y="1491164"/>
            <a:ext cx="3384884" cy="2538663"/>
          </a:xfrm>
          <a:prstGeom prst="rect">
            <a:avLst/>
          </a:prstGeom>
          <a:ln>
            <a:noFill/>
          </a:ln>
          <a:effectLst>
            <a:softEdge rad="112500"/>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8063" y="4029828"/>
            <a:ext cx="3384884" cy="2237874"/>
          </a:xfrm>
          <a:prstGeom prst="rect">
            <a:avLst/>
          </a:prstGeom>
          <a:ln>
            <a:noFill/>
          </a:ln>
          <a:effectLst>
            <a:softEdge rad="112500"/>
          </a:effec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0036" y="4029827"/>
            <a:ext cx="3384884" cy="2237874"/>
          </a:xfrm>
          <a:prstGeom prst="rect">
            <a:avLst/>
          </a:prstGeom>
          <a:ln>
            <a:noFill/>
          </a:ln>
          <a:effectLst>
            <a:softEdge rad="112500"/>
          </a:effectLst>
        </p:spPr>
      </p:pic>
      <p:sp>
        <p:nvSpPr>
          <p:cNvPr id="13" name="Rectangle 12"/>
          <p:cNvSpPr/>
          <p:nvPr/>
        </p:nvSpPr>
        <p:spPr>
          <a:xfrm>
            <a:off x="3974906" y="6267701"/>
            <a:ext cx="3198311" cy="458074"/>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chơi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chuyền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bóng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phương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trò</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Sử</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dụng</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một</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số</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trò</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chơi</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Trời</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sáng</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trời</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tối</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Úm</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ba</a:t>
            </a:r>
            <a:r>
              <a:rPr lang="en-US" altLang="zh-CN" sz="2000" dirty="0">
                <a:latin typeface="Times New Roman" pitchFamily="18" charset="0"/>
                <a:ea typeface="微软雅黑 Light" panose="020B0502040204020203" pitchFamily="34" charset="-122"/>
                <a:cs typeface="Times New Roman" pitchFamily="18" charset="0"/>
              </a:rPr>
              <a:t> la”:</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70" y="1858738"/>
            <a:ext cx="4866841" cy="333284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Rectangle 9"/>
          <p:cNvSpPr/>
          <p:nvPr/>
        </p:nvSpPr>
        <p:spPr>
          <a:xfrm>
            <a:off x="3869027" y="5629527"/>
            <a:ext cx="3813865" cy="507831"/>
          </a:xfrm>
          <a:prstGeom prst="rect">
            <a:avLst/>
          </a:prstGeom>
        </p:spPr>
        <p:txBody>
          <a:bodyPr wrap="none">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chơi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một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số</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trò</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chơi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nhỏ</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5788" y="1858738"/>
            <a:ext cx="5414212" cy="333284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par>
                                <p:cTn id="14" presetID="6" presetClass="entr" presetSubtype="16"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ircle(in)">
                                      <p:cBhvr>
                                        <p:cTn id="16" dur="2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4.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hứng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thú</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thông</a:t>
            </a:r>
            <a:r>
              <a:rPr lang="en-US" altLang="zh-CN" b="1" dirty="0" smtClean="0">
                <a:solidFill>
                  <a:srgbClr val="336601"/>
                </a:solidFill>
                <a:latin typeface="Times New Roman" pitchFamily="18" charset="0"/>
                <a:ea typeface="微软雅黑" panose="020B0503020204020204" charset="-122"/>
                <a:cs typeface="Times New Roman" pitchFamily="18" charset="0"/>
              </a:rPr>
              <a:t> qua </a:t>
            </a:r>
            <a:r>
              <a:rPr lang="en-US" altLang="zh-CN" b="1" dirty="0" err="1" smtClean="0">
                <a:solidFill>
                  <a:srgbClr val="336601"/>
                </a:solidFill>
                <a:latin typeface="Times New Roman" pitchFamily="18" charset="0"/>
                <a:ea typeface="微软雅黑" panose="020B0503020204020204" charset="-122"/>
                <a:cs typeface="Times New Roman" pitchFamily="18" charset="0"/>
              </a:rPr>
              <a:t>sử</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dụng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âm</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nhạc</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thơ</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vè</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kể</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chuyện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Với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Chủ</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Trường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Mầm</a:t>
            </a:r>
            <a:r>
              <a:rPr lang="en-US" altLang="zh-CN" sz="2000" dirty="0" smtClean="0">
                <a:latin typeface="Times New Roman" pitchFamily="18" charset="0"/>
                <a:ea typeface="微软雅黑 Light" panose="020B0502040204020203" pitchFamily="34" charset="-122"/>
                <a:cs typeface="Times New Roman" pitchFamily="18" charset="0"/>
              </a:rPr>
              <a:t> non”:</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71" y="1672389"/>
            <a:ext cx="5684988" cy="446371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3759" y="1672389"/>
            <a:ext cx="5854232" cy="446371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4041062" y="6158916"/>
            <a:ext cx="3762568"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học</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vui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hát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vận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động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5267671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4.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âm</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nhạc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thơ</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vè</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kể</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chuyện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nghề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nông</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sp>
        <p:nvSpPr>
          <p:cNvPr id="10" name="Rectangle 9"/>
          <p:cNvSpPr/>
          <p:nvPr/>
        </p:nvSpPr>
        <p:spPr>
          <a:xfrm>
            <a:off x="4312131" y="6170948"/>
            <a:ext cx="3153427" cy="458074"/>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bài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hát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Nghề</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nông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454" y="1526758"/>
            <a:ext cx="8662736" cy="4463716"/>
          </a:xfrm>
          <a:prstGeom prst="rect">
            <a:avLst/>
          </a:prstGeom>
        </p:spPr>
      </p:pic>
    </p:spTree>
    <p:extLst>
      <p:ext uri="{BB962C8B-B14F-4D97-AF65-F5344CB8AC3E}">
        <p14:creationId xmlns:p14="http://schemas.microsoft.com/office/powerpoint/2010/main" val="35267671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4.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âm</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nhạc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thơ</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vè</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kể</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chuyện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những</a:t>
            </a:r>
            <a:r>
              <a:rPr lang="en-US" altLang="zh-CN" sz="2000" dirty="0" smtClean="0">
                <a:latin typeface="Times New Roman" pitchFamily="18" charset="0"/>
                <a:ea typeface="微软雅黑 Light" panose="020B0502040204020203" pitchFamily="34" charset="-122"/>
                <a:cs typeface="Times New Roman" pitchFamily="18" charset="0"/>
              </a:rPr>
              <a:t> con </a:t>
            </a:r>
            <a:r>
              <a:rPr lang="en-US" altLang="zh-CN" sz="2000" dirty="0" err="1" smtClean="0">
                <a:latin typeface="Times New Roman" pitchFamily="18" charset="0"/>
                <a:ea typeface="微软雅黑 Light" panose="020B0502040204020203" pitchFamily="34" charset="-122"/>
                <a:cs typeface="Times New Roman" pitchFamily="18" charset="0"/>
              </a:rPr>
              <a:t>côn</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trùng</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70" y="1780674"/>
            <a:ext cx="6233885" cy="340493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6046" y="1780674"/>
            <a:ext cx="5771944" cy="3404937"/>
          </a:xfrm>
          <a:prstGeom prst="rect">
            <a:avLst/>
          </a:prstGeom>
        </p:spPr>
      </p:pic>
      <p:sp>
        <p:nvSpPr>
          <p:cNvPr id="11" name="Rectangle 10"/>
          <p:cNvSpPr/>
          <p:nvPr/>
        </p:nvSpPr>
        <p:spPr>
          <a:xfrm>
            <a:off x="4587518" y="5521243"/>
            <a:ext cx="3294492"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cô</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làm</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đàn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kiến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5267671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ircle(in)">
                                      <p:cBhvr>
                                        <p:cTn id="18" dur="2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4.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âm</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nhạc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thơ</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vè</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kể</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chuyện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ngày</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tết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quê</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em</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69" y="1626774"/>
            <a:ext cx="5576705" cy="3065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9853" y="1626775"/>
            <a:ext cx="5818137" cy="3065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p:cNvSpPr/>
          <p:nvPr/>
        </p:nvSpPr>
        <p:spPr>
          <a:xfrm>
            <a:off x="2039607" y="5062790"/>
            <a:ext cx="8340745"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nghe</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kể</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chuyện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Bánh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trưng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bánh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dày</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tìm</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hiểu</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về</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cách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gói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bánh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trưng</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5267671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ircle(in)">
                                      <p:cBhvr>
                                        <p:cTn id="18" dur="2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5.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hứng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thú</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thông</a:t>
            </a:r>
            <a:r>
              <a:rPr lang="en-US" altLang="zh-CN" b="1" dirty="0" smtClean="0">
                <a:solidFill>
                  <a:srgbClr val="336601"/>
                </a:solidFill>
                <a:latin typeface="Times New Roman" pitchFamily="18" charset="0"/>
                <a:ea typeface="微软雅黑" panose="020B0503020204020204" charset="-122"/>
                <a:cs typeface="Times New Roman" pitchFamily="18" charset="0"/>
              </a:rPr>
              <a:t> qua </a:t>
            </a:r>
            <a:r>
              <a:rPr lang="en-US" altLang="zh-CN" b="1" dirty="0" err="1" smtClean="0">
                <a:solidFill>
                  <a:srgbClr val="336601"/>
                </a:solidFill>
                <a:latin typeface="Times New Roman" pitchFamily="18" charset="0"/>
                <a:ea typeface="微软雅黑" panose="020B0503020204020204" charset="-122"/>
                <a:cs typeface="Times New Roman" pitchFamily="18" charset="0"/>
              </a:rPr>
              <a:t>sử</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dụng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tình</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huống</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sự</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bốc</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hơi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của</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nước</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70" y="1752600"/>
            <a:ext cx="2219893" cy="2219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8663" y="3972493"/>
            <a:ext cx="2219893" cy="22198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0143" y="1752600"/>
            <a:ext cx="2219893" cy="22198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597" y="3972493"/>
            <a:ext cx="2227546" cy="2219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895" y="1752600"/>
            <a:ext cx="5137483" cy="4439786"/>
          </a:xfrm>
          <a:prstGeom prst="rect">
            <a:avLst/>
          </a:prstGeom>
        </p:spPr>
      </p:pic>
      <p:sp>
        <p:nvSpPr>
          <p:cNvPr id="14" name="Rectangle 13"/>
          <p:cNvSpPr/>
          <p:nvPr/>
        </p:nvSpPr>
        <p:spPr>
          <a:xfrm>
            <a:off x="322597" y="6336886"/>
            <a:ext cx="4512774"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tìm</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hiểu</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về</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sự</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bốc</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hơi</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của</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nước</a:t>
            </a:r>
            <a:r>
              <a:rPr lang="en-US" altLang="zh-CN" dirty="0">
                <a:solidFill>
                  <a:srgbClr val="FF0000"/>
                </a:solidFill>
                <a:latin typeface="Times New Roman" pitchFamily="18" charset="0"/>
                <a:ea typeface="微软雅黑 Light" panose="020B0502040204020203" pitchFamily="34" charset="-122"/>
                <a:cs typeface="Times New Roman" pitchFamily="18" charset="0"/>
              </a:rPr>
              <a:t>)</a:t>
            </a:r>
          </a:p>
        </p:txBody>
      </p:sp>
      <p:sp>
        <p:nvSpPr>
          <p:cNvPr id="16" name="Rectangle 15"/>
          <p:cNvSpPr/>
          <p:nvPr/>
        </p:nvSpPr>
        <p:spPr>
          <a:xfrm>
            <a:off x="6319644" y="6192386"/>
            <a:ext cx="5371983"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sự</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bốc</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hơi</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của</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nước</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ngưng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tụ</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tạo</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thành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mưa</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8528575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4">
                                            <p:txEl>
                                              <p:pRg st="0" end="0"/>
                                            </p:txEl>
                                          </p:spTgt>
                                        </p:tgtEl>
                                        <p:attrNameLst>
                                          <p:attrName>style.visibility</p:attrName>
                                        </p:attrNameLst>
                                      </p:cBhvr>
                                      <p:to>
                                        <p:strVal val="visible"/>
                                      </p:to>
                                    </p:set>
                                    <p:anim calcmode="lin" valueType="num">
                                      <p:cBhvr additive="base">
                                        <p:cTn id="3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arn(inVertical)">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ppt_x"/>
                                          </p:val>
                                        </p:tav>
                                        <p:tav tm="100000">
                                          <p:val>
                                            <p:strVal val="#ppt_x"/>
                                          </p:val>
                                        </p:tav>
                                      </p:tavLst>
                                    </p:anim>
                                    <p:anim calcmode="lin" valueType="num">
                                      <p:cBhvr additive="base">
                                        <p:cTn id="4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5.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tình</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huống</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ngoài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trời</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6137" y="1732547"/>
            <a:ext cx="3905563" cy="24063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5331" y="1732546"/>
            <a:ext cx="3823206" cy="24063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76137" y="4138862"/>
            <a:ext cx="7772400" cy="21171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angle 12"/>
          <p:cNvSpPr/>
          <p:nvPr/>
        </p:nvSpPr>
        <p:spPr>
          <a:xfrm>
            <a:off x="3813965" y="6255984"/>
            <a:ext cx="3422732" cy="458074"/>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hoạt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động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ngoài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trời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8528575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par>
                                <p:cTn id="17" presetID="6"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ircle(in)">
                                      <p:cBhvr>
                                        <p:cTn id="19" dur="2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225639"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6. </a:t>
            </a:r>
            <a:r>
              <a:rPr lang="en-US" altLang="zh-CN" b="1" dirty="0" err="1" smtClean="0">
                <a:solidFill>
                  <a:srgbClr val="336601"/>
                </a:solidFill>
                <a:latin typeface="Times New Roman" pitchFamily="18" charset="0"/>
                <a:ea typeface="微软雅黑" panose="020B0503020204020204" charset="-122"/>
                <a:cs typeface="Times New Roman" pitchFamily="18" charset="0"/>
              </a:rPr>
              <a:t>Biện</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pháp</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làm</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đồ</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dùng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đồ</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chơi</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từ</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các</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nguyên</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vật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liệu</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mở</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10" name="Freeform 53"/>
          <p:cNvSpPr>
            <a:spLocks noEditPoints="1"/>
          </p:cNvSpPr>
          <p:nvPr/>
        </p:nvSpPr>
        <p:spPr bwMode="black">
          <a:xfrm>
            <a:off x="5449221" y="4880570"/>
            <a:ext cx="1489984" cy="168150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336601"/>
          </a:solidFill>
          <a:ln>
            <a:noFill/>
          </a:ln>
        </p:spPr>
        <p:txBody>
          <a:bodyPr vert="horz" wrap="square" lIns="71639" tIns="35823" rIns="71639" bIns="35823" numCol="1" anchor="t" anchorCtr="0" compatLnSpc="1"/>
          <a:lstStyle/>
          <a:p>
            <a:endParaRPr lang="en-US" sz="2255" dirty="0">
              <a:latin typeface="Times New Roman" pitchFamily="18" charset="0"/>
              <a:cs typeface="Times New Roman" pitchFamily="18" charset="0"/>
            </a:endParaRPr>
          </a:p>
        </p:txBody>
      </p:sp>
      <p:grpSp>
        <p:nvGrpSpPr>
          <p:cNvPr id="11" name="组合 10"/>
          <p:cNvGrpSpPr/>
          <p:nvPr/>
        </p:nvGrpSpPr>
        <p:grpSpPr>
          <a:xfrm>
            <a:off x="4247938" y="2813177"/>
            <a:ext cx="1946275" cy="1085215"/>
            <a:chOff x="3445399" y="2111430"/>
            <a:chExt cx="2499326" cy="1393386"/>
          </a:xfrm>
        </p:grpSpPr>
        <p:sp>
          <p:nvSpPr>
            <p:cNvPr id="12" name="Cloud Callout 12"/>
            <p:cNvSpPr/>
            <p:nvPr/>
          </p:nvSpPr>
          <p:spPr bwMode="auto">
            <a:xfrm>
              <a:off x="3445399" y="2111430"/>
              <a:ext cx="2499326" cy="1393386"/>
            </a:xfrm>
            <a:prstGeom prst="cloudCallout">
              <a:avLst>
                <a:gd name="adj1" fmla="val 44578"/>
                <a:gd name="adj2" fmla="val 117581"/>
              </a:avLst>
            </a:prstGeom>
            <a:solidFill>
              <a:srgbClr val="3366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5823" rIns="35823" bIns="71639" numCol="1" spcCol="0" rtlCol="0" fromWordArt="0" anchor="b" anchorCtr="0" forceAA="0" compatLnSpc="1">
              <a:noAutofit/>
            </a:bodyPr>
            <a:lstStyle/>
            <a:p>
              <a:endParaRPr lang="en-US" altLang="zh-CN" sz="2130" dirty="0">
                <a:gradFill>
                  <a:gsLst>
                    <a:gs pos="0">
                      <a:srgbClr val="FFFFFF"/>
                    </a:gs>
                    <a:gs pos="100000">
                      <a:srgbClr val="FFFFFF"/>
                    </a:gs>
                  </a:gsLst>
                  <a:lin ang="5400000" scaled="0"/>
                </a:gradFill>
                <a:latin typeface="Times New Roman" pitchFamily="18" charset="0"/>
                <a:ea typeface="微软雅黑" panose="020B0503020204020204" charset="-122"/>
                <a:cs typeface="Times New Roman" pitchFamily="18" charset="0"/>
              </a:endParaRPr>
            </a:p>
          </p:txBody>
        </p:sp>
        <p:sp>
          <p:nvSpPr>
            <p:cNvPr id="13" name="文本框 12"/>
            <p:cNvSpPr txBox="1"/>
            <p:nvPr/>
          </p:nvSpPr>
          <p:spPr>
            <a:xfrm>
              <a:off x="3781991" y="2642772"/>
              <a:ext cx="1826140" cy="474212"/>
            </a:xfrm>
            <a:prstGeom prst="rect">
              <a:avLst/>
            </a:prstGeom>
            <a:noFill/>
            <a:effectLst/>
          </p:spPr>
          <p:txBody>
            <a:bodyPr wrap="square" rtlCol="0">
              <a:spAutoFit/>
            </a:bodyPr>
            <a:lstStyle/>
            <a:p>
              <a:pPr algn="ctr"/>
              <a:r>
                <a:rPr lang="en-US" altLang="zh-CN" b="1" dirty="0" smtClean="0">
                  <a:solidFill>
                    <a:srgbClr val="FFFFFF"/>
                  </a:solidFill>
                  <a:latin typeface="Times New Roman" pitchFamily="18" charset="0"/>
                  <a:ea typeface="微软雅黑" panose="020B0503020204020204" charset="-122"/>
                  <a:cs typeface="Times New Roman" pitchFamily="18" charset="0"/>
                </a:rPr>
                <a:t>2</a:t>
              </a:r>
              <a:endParaRPr lang="zh-CN" altLang="en-US" b="1" dirty="0">
                <a:solidFill>
                  <a:srgbClr val="FFFFFF"/>
                </a:solidFill>
                <a:latin typeface="Times New Roman" pitchFamily="18" charset="0"/>
                <a:ea typeface="微软雅黑" panose="020B0503020204020204" charset="-122"/>
                <a:cs typeface="Times New Roman" pitchFamily="18" charset="0"/>
              </a:endParaRPr>
            </a:p>
          </p:txBody>
        </p:sp>
      </p:grpSp>
      <p:grpSp>
        <p:nvGrpSpPr>
          <p:cNvPr id="14" name="组合 13"/>
          <p:cNvGrpSpPr/>
          <p:nvPr/>
        </p:nvGrpSpPr>
        <p:grpSpPr>
          <a:xfrm>
            <a:off x="2805430" y="4305300"/>
            <a:ext cx="1997710" cy="1085850"/>
            <a:chOff x="2430049" y="3754957"/>
            <a:chExt cx="2566235" cy="1394517"/>
          </a:xfrm>
        </p:grpSpPr>
        <p:sp>
          <p:nvSpPr>
            <p:cNvPr id="15" name="Cloud Callout 9"/>
            <p:cNvSpPr/>
            <p:nvPr/>
          </p:nvSpPr>
          <p:spPr bwMode="auto">
            <a:xfrm>
              <a:off x="2430049" y="3754957"/>
              <a:ext cx="2566235" cy="1394517"/>
            </a:xfrm>
            <a:prstGeom prst="cloudCallout">
              <a:avLst>
                <a:gd name="adj1" fmla="val 68799"/>
                <a:gd name="adj2" fmla="val 17194"/>
              </a:avLst>
            </a:prstGeom>
            <a:solidFill>
              <a:srgbClr val="3366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35823" rIns="35823" bIns="71639" numCol="1" spcCol="0" rtlCol="0" fromWordArt="0" anchor="b" anchorCtr="0" forceAA="0" compatLnSpc="1">
              <a:noAutofit/>
            </a:bodyPr>
            <a:lstStyle/>
            <a:p>
              <a:endParaRPr lang="en-US" sz="2130" dirty="0">
                <a:gradFill>
                  <a:gsLst>
                    <a:gs pos="0">
                      <a:srgbClr val="FFFFFF"/>
                    </a:gs>
                    <a:gs pos="100000">
                      <a:srgbClr val="FFFFFF"/>
                    </a:gs>
                  </a:gsLst>
                  <a:lin ang="5400000" scaled="0"/>
                </a:gradFill>
                <a:latin typeface="Times New Roman" pitchFamily="18" charset="0"/>
                <a:ea typeface="微软雅黑" panose="020B0503020204020204" charset="-122"/>
                <a:cs typeface="Times New Roman" pitchFamily="18" charset="0"/>
              </a:endParaRPr>
            </a:p>
          </p:txBody>
        </p:sp>
        <p:sp>
          <p:nvSpPr>
            <p:cNvPr id="16" name="文本框 15"/>
            <p:cNvSpPr txBox="1"/>
            <p:nvPr/>
          </p:nvSpPr>
          <p:spPr>
            <a:xfrm>
              <a:off x="2800095" y="4198530"/>
              <a:ext cx="1826141" cy="474319"/>
            </a:xfrm>
            <a:prstGeom prst="rect">
              <a:avLst/>
            </a:prstGeom>
            <a:noFill/>
            <a:effectLst/>
          </p:spPr>
          <p:txBody>
            <a:bodyPr wrap="square" rtlCol="0">
              <a:spAutoFit/>
            </a:bodyPr>
            <a:lstStyle/>
            <a:p>
              <a:pPr algn="ctr"/>
              <a:r>
                <a:rPr lang="en-US" altLang="zh-CN" b="1" dirty="0" smtClean="0">
                  <a:solidFill>
                    <a:srgbClr val="FFFFFF"/>
                  </a:solidFill>
                  <a:latin typeface="Times New Roman" pitchFamily="18" charset="0"/>
                  <a:ea typeface="微软雅黑" panose="020B0503020204020204" charset="-122"/>
                  <a:cs typeface="Times New Roman" pitchFamily="18" charset="0"/>
                  <a:sym typeface="+mn-ea"/>
                </a:rPr>
                <a:t>1</a:t>
              </a:r>
              <a:endParaRPr lang="en-US" altLang="zh-CN" sz="3200" dirty="0">
                <a:solidFill>
                  <a:srgbClr val="FFFFFF"/>
                </a:solidFill>
                <a:latin typeface="Times New Roman" pitchFamily="18" charset="0"/>
                <a:ea typeface="微软雅黑" panose="020B0503020204020204" charset="-122"/>
                <a:cs typeface="Times New Roman" pitchFamily="18" charset="0"/>
              </a:endParaRPr>
            </a:p>
          </p:txBody>
        </p:sp>
      </p:grpSp>
      <p:grpSp>
        <p:nvGrpSpPr>
          <p:cNvPr id="20" name="组合 19"/>
          <p:cNvGrpSpPr/>
          <p:nvPr/>
        </p:nvGrpSpPr>
        <p:grpSpPr>
          <a:xfrm>
            <a:off x="7833995" y="4183380"/>
            <a:ext cx="1859280" cy="1207770"/>
            <a:chOff x="7305917" y="3618283"/>
            <a:chExt cx="2387794" cy="1550718"/>
          </a:xfrm>
        </p:grpSpPr>
        <p:sp>
          <p:nvSpPr>
            <p:cNvPr id="21" name="Cloud Callout 11"/>
            <p:cNvSpPr/>
            <p:nvPr/>
          </p:nvSpPr>
          <p:spPr bwMode="auto">
            <a:xfrm>
              <a:off x="7305917" y="3618283"/>
              <a:ext cx="2387794" cy="1550718"/>
            </a:xfrm>
            <a:prstGeom prst="cloudCallout">
              <a:avLst>
                <a:gd name="adj1" fmla="val -90339"/>
                <a:gd name="adj2" fmla="val 18228"/>
              </a:avLst>
            </a:prstGeom>
            <a:solidFill>
              <a:srgbClr val="3366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35823" rIns="35823" bIns="71639" numCol="1" spcCol="0" rtlCol="0" fromWordArt="0" anchor="b" anchorCtr="0" forceAA="0" compatLnSpc="1">
              <a:noAutofit/>
            </a:bodyPr>
            <a:lstStyle/>
            <a:p>
              <a:endParaRPr lang="en-US" altLang="zh-CN" sz="2130" dirty="0">
                <a:gradFill>
                  <a:gsLst>
                    <a:gs pos="0">
                      <a:srgbClr val="FFFFFF"/>
                    </a:gs>
                    <a:gs pos="100000">
                      <a:srgbClr val="FFFFFF"/>
                    </a:gs>
                  </a:gsLst>
                  <a:lin ang="5400000" scaled="0"/>
                </a:gradFill>
                <a:latin typeface="Times New Roman" pitchFamily="18" charset="0"/>
                <a:ea typeface="微软雅黑" panose="020B0503020204020204" charset="-122"/>
                <a:cs typeface="Times New Roman" pitchFamily="18" charset="0"/>
              </a:endParaRPr>
            </a:p>
          </p:txBody>
        </p:sp>
        <p:sp>
          <p:nvSpPr>
            <p:cNvPr id="22" name="文本框 21"/>
            <p:cNvSpPr txBox="1"/>
            <p:nvPr/>
          </p:nvSpPr>
          <p:spPr>
            <a:xfrm>
              <a:off x="7791927" y="4156540"/>
              <a:ext cx="1415772" cy="474204"/>
            </a:xfrm>
            <a:prstGeom prst="rect">
              <a:avLst/>
            </a:prstGeom>
            <a:noFill/>
            <a:effectLst/>
          </p:spPr>
          <p:txBody>
            <a:bodyPr wrap="square" rtlCol="0">
              <a:spAutoFit/>
            </a:bodyPr>
            <a:lstStyle/>
            <a:p>
              <a:pPr algn="ctr"/>
              <a:r>
                <a:rPr lang="en-US" altLang="zh-CN" b="1" dirty="0" smtClean="0">
                  <a:solidFill>
                    <a:srgbClr val="FFFFFF"/>
                  </a:solidFill>
                  <a:latin typeface="Times New Roman" pitchFamily="18" charset="0"/>
                  <a:ea typeface="微软雅黑" panose="020B0503020204020204" charset="-122"/>
                  <a:cs typeface="Times New Roman" pitchFamily="18" charset="0"/>
                  <a:sym typeface="+mn-ea"/>
                </a:rPr>
                <a:t>3</a:t>
              </a:r>
              <a:endParaRPr lang="en-US" altLang="zh-CN" sz="3200" dirty="0">
                <a:solidFill>
                  <a:srgbClr val="FFFFFF"/>
                </a:solidFill>
                <a:latin typeface="Times New Roman" pitchFamily="18" charset="0"/>
                <a:ea typeface="微软雅黑" panose="020B0503020204020204" charset="-122"/>
                <a:cs typeface="Times New Roman" pitchFamily="18" charset="0"/>
              </a:endParaRPr>
            </a:p>
          </p:txBody>
        </p:sp>
      </p:grpSp>
      <p:sp>
        <p:nvSpPr>
          <p:cNvPr id="23" name="TextBox 12"/>
          <p:cNvSpPr txBox="1"/>
          <p:nvPr/>
        </p:nvSpPr>
        <p:spPr>
          <a:xfrm>
            <a:off x="858171" y="2887682"/>
            <a:ext cx="1774190" cy="3970318"/>
          </a:xfrm>
          <a:prstGeom prst="rect">
            <a:avLst/>
          </a:prstGeom>
          <a:noFill/>
        </p:spPr>
        <p:txBody>
          <a:bodyPr wrap="square" rtlCol="0">
            <a:spAutoFit/>
          </a:bodyPr>
          <a:lstStyle/>
          <a:p>
            <a:pPr algn="r">
              <a:lnSpc>
                <a:spcPct val="150000"/>
              </a:lnSpc>
            </a:pPr>
            <a:r>
              <a:rPr lang="vi-VN" sz="1400" dirty="0">
                <a:latin typeface="Times New Roman" pitchFamily="18" charset="0"/>
                <a:cs typeface="Times New Roman" pitchFamily="18" charset="0"/>
              </a:rPr>
              <a:t>Tôi đã sáng tạo làm nhiều loại đồ dùng, đồ chơi bằng những nguyên vật liệu phù hợp với từng nội dung hoạt động để gây hứng thú cho trẻ, giúp trẻ có những ấn tượng tốt về đồ vật, sự vật đó ngay từ ban đầu cho các </a:t>
            </a:r>
            <a:r>
              <a:rPr lang="vi-VN" sz="1400" dirty="0" smtClean="0">
                <a:latin typeface="Times New Roman" pitchFamily="18" charset="0"/>
                <a:cs typeface="Times New Roman" pitchFamily="18" charset="0"/>
              </a:rPr>
              <a:t>giờ học </a:t>
            </a:r>
            <a:r>
              <a:rPr lang="vi-VN" sz="1400" dirty="0">
                <a:latin typeface="Times New Roman" pitchFamily="18" charset="0"/>
                <a:cs typeface="Times New Roman" pitchFamily="18" charset="0"/>
              </a:rPr>
              <a:t>hoạt động chung.</a:t>
            </a:r>
            <a:endParaRPr lang="en-US" altLang="zh-CN" sz="1400" dirty="0">
              <a:solidFill>
                <a:schemeClr val="tx1">
                  <a:lumMod val="85000"/>
                  <a:lumOff val="15000"/>
                </a:schemeClr>
              </a:solidFill>
              <a:latin typeface="Times New Roman" pitchFamily="18" charset="0"/>
              <a:ea typeface="微软雅黑" panose="020B0503020204020204" charset="-122"/>
              <a:cs typeface="Times New Roman" pitchFamily="18" charset="0"/>
            </a:endParaRPr>
          </a:p>
        </p:txBody>
      </p:sp>
      <p:sp>
        <p:nvSpPr>
          <p:cNvPr id="24" name="TextBox 12"/>
          <p:cNvSpPr txBox="1"/>
          <p:nvPr/>
        </p:nvSpPr>
        <p:spPr>
          <a:xfrm>
            <a:off x="2489523" y="1332163"/>
            <a:ext cx="3703955" cy="1384995"/>
          </a:xfrm>
          <a:prstGeom prst="rect">
            <a:avLst/>
          </a:prstGeom>
          <a:noFill/>
        </p:spPr>
        <p:txBody>
          <a:bodyPr wrap="square" rtlCol="0">
            <a:spAutoFit/>
          </a:bodyPr>
          <a:lstStyle/>
          <a:p>
            <a:pPr algn="r">
              <a:lnSpc>
                <a:spcPct val="150000"/>
              </a:lnSpc>
            </a:pPr>
            <a:r>
              <a:rPr lang="vi-VN" sz="1400" dirty="0">
                <a:latin typeface="Times New Roman" pitchFamily="18" charset="0"/>
                <a:cs typeface="Times New Roman" pitchFamily="18" charset="0"/>
              </a:rPr>
              <a:t>Tôi dùng bìa cứng, giấy màu, xốp, hộp, chai nhựa, vải, len, các hột hạt tạo thành những nhân vật rối que, rối tay để làm đồ dùng trực quan gây hứng thú cho trẻ.</a:t>
            </a:r>
            <a:endParaRPr lang="en-US" altLang="zh-CN" sz="1400" dirty="0">
              <a:solidFill>
                <a:schemeClr val="tx1">
                  <a:lumMod val="85000"/>
                  <a:lumOff val="15000"/>
                </a:schemeClr>
              </a:solidFill>
              <a:latin typeface="Times New Roman" pitchFamily="18" charset="0"/>
              <a:ea typeface="微软雅黑" panose="020B0503020204020204" charset="-122"/>
              <a:cs typeface="Times New Roman" pitchFamily="18" charset="0"/>
            </a:endParaRPr>
          </a:p>
        </p:txBody>
      </p:sp>
      <p:sp>
        <p:nvSpPr>
          <p:cNvPr id="26" name="TextBox 12"/>
          <p:cNvSpPr txBox="1"/>
          <p:nvPr/>
        </p:nvSpPr>
        <p:spPr>
          <a:xfrm>
            <a:off x="9800589" y="2895411"/>
            <a:ext cx="1801495" cy="3970318"/>
          </a:xfrm>
          <a:prstGeom prst="rect">
            <a:avLst/>
          </a:prstGeom>
          <a:noFill/>
        </p:spPr>
        <p:txBody>
          <a:bodyPr wrap="square" rtlCol="0">
            <a:spAutoFit/>
          </a:bodyPr>
          <a:lstStyle/>
          <a:p>
            <a:pPr>
              <a:lnSpc>
                <a:spcPct val="150000"/>
              </a:lnSpc>
            </a:pPr>
            <a:r>
              <a:rPr lang="vi-VN" sz="1400" dirty="0">
                <a:latin typeface="Times New Roman" pitchFamily="18" charset="0"/>
                <a:cs typeface="Times New Roman" pitchFamily="18" charset="0"/>
              </a:rPr>
              <a:t>Đặc biệt là tôi phối hợp với phụ huynh để thu gom các nguyên vật liệu mở để làm đồ dung đồ chơi cho trẻ trong lớp được hứng thù hơn. Có như vậy đã góp phần tích cực trong việc gây hứng thú cho trẻ trong giờ học của lớp 4A4 do tôi chủ nhiệm.</a:t>
            </a:r>
            <a:endParaRPr lang="en-US" altLang="zh-CN" sz="1400" dirty="0">
              <a:solidFill>
                <a:schemeClr val="tx1">
                  <a:lumMod val="85000"/>
                  <a:lumOff val="15000"/>
                </a:schemeClr>
              </a:solidFill>
              <a:latin typeface="Times New Roman" pitchFamily="18" charset="0"/>
              <a:ea typeface="微软雅黑" panose="020B0503020204020204" charset="-122"/>
              <a:cs typeface="Times New Roman" pitchFamily="18" charset="0"/>
            </a:endParaRPr>
          </a:p>
        </p:txBody>
      </p:sp>
    </p:spTree>
    <p:extLst>
      <p:ext uri="{BB962C8B-B14F-4D97-AF65-F5344CB8AC3E}">
        <p14:creationId xmlns:p14="http://schemas.microsoft.com/office/powerpoint/2010/main" val="17521526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p:bldP spid="24"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435600" y="1089660"/>
            <a:ext cx="1320165" cy="1320165"/>
          </a:xfrm>
          <a:prstGeom prst="ellipse">
            <a:avLst/>
          </a:prstGeom>
          <a:no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3" name="文本框 2"/>
          <p:cNvSpPr txBox="1"/>
          <p:nvPr/>
        </p:nvSpPr>
        <p:spPr>
          <a:xfrm>
            <a:off x="5535295" y="1378585"/>
            <a:ext cx="1122045" cy="848995"/>
          </a:xfrm>
          <a:prstGeom prst="rect">
            <a:avLst/>
          </a:prstGeom>
          <a:noFill/>
        </p:spPr>
        <p:txBody>
          <a:bodyPr wrap="square" rtlCol="0">
            <a:spAutoFit/>
          </a:bodyPr>
          <a:lstStyle/>
          <a:p>
            <a:pPr algn="ctr"/>
            <a:r>
              <a:rPr lang="en-US" altLang="zh-CN" sz="2400" b="1" dirty="0" err="1" smtClean="0">
                <a:solidFill>
                  <a:srgbClr val="336601"/>
                </a:solidFill>
                <a:latin typeface="Times New Roman" pitchFamily="18" charset="0"/>
                <a:ea typeface="微软雅黑" panose="020B0503020204020204" charset="-122"/>
                <a:cs typeface="Times New Roman" pitchFamily="18" charset="0"/>
              </a:rPr>
              <a:t>Phần</a:t>
            </a:r>
            <a:endParaRPr lang="en-US" altLang="zh-CN" sz="2400" b="1" dirty="0">
              <a:solidFill>
                <a:srgbClr val="336601"/>
              </a:solidFill>
              <a:latin typeface="Times New Roman" pitchFamily="18" charset="0"/>
              <a:ea typeface="微软雅黑" panose="020B0503020204020204" charset="-122"/>
              <a:cs typeface="Times New Roman" pitchFamily="18" charset="0"/>
            </a:endParaRPr>
          </a:p>
          <a:p>
            <a:pPr algn="ctr"/>
            <a:r>
              <a:rPr lang="en-US" altLang="zh-CN" sz="2400" b="1" dirty="0">
                <a:solidFill>
                  <a:srgbClr val="336601"/>
                </a:solidFill>
                <a:latin typeface="Times New Roman" pitchFamily="18" charset="0"/>
                <a:ea typeface="微软雅黑" panose="020B0503020204020204" charset="-122"/>
                <a:cs typeface="Times New Roman" pitchFamily="18" charset="0"/>
              </a:rPr>
              <a:t>03</a:t>
            </a:r>
          </a:p>
        </p:txBody>
      </p:sp>
      <p:pic>
        <p:nvPicPr>
          <p:cNvPr id="4" name="图片 3" descr="花"/>
          <p:cNvPicPr>
            <a:picLocks noChangeAspect="1"/>
          </p:cNvPicPr>
          <p:nvPr/>
        </p:nvPicPr>
        <p:blipFill>
          <a:blip r:embed="rId3"/>
          <a:stretch>
            <a:fillRect/>
          </a:stretch>
        </p:blipFill>
        <p:spPr>
          <a:xfrm>
            <a:off x="5259705" y="1860550"/>
            <a:ext cx="774065" cy="694690"/>
          </a:xfrm>
          <a:prstGeom prst="rect">
            <a:avLst/>
          </a:prstGeom>
        </p:spPr>
      </p:pic>
      <p:sp>
        <p:nvSpPr>
          <p:cNvPr id="5" name="文本框 4"/>
          <p:cNvSpPr txBox="1"/>
          <p:nvPr/>
        </p:nvSpPr>
        <p:spPr>
          <a:xfrm>
            <a:off x="4629785" y="2967990"/>
            <a:ext cx="2931160" cy="523220"/>
          </a:xfrm>
          <a:prstGeom prst="rect">
            <a:avLst/>
          </a:prstGeom>
          <a:noFill/>
        </p:spPr>
        <p:txBody>
          <a:bodyPr wrap="square" rtlCol="0">
            <a:spAutoFit/>
          </a:bodyPr>
          <a:lstStyle/>
          <a:p>
            <a:pPr algn="ctr"/>
            <a:r>
              <a:rPr lang="en-US" altLang="zh-CN" sz="2800" b="1" dirty="0" err="1" smtClean="0">
                <a:solidFill>
                  <a:srgbClr val="336601"/>
                </a:solidFill>
                <a:latin typeface="Times New Roman" pitchFamily="18" charset="0"/>
                <a:ea typeface="微软雅黑" panose="020B0503020204020204" charset="-122"/>
                <a:cs typeface="Times New Roman" pitchFamily="18" charset="0"/>
              </a:rPr>
              <a:t>Kết</a:t>
            </a:r>
            <a:r>
              <a:rPr lang="en-US" altLang="zh-CN" sz="2800" b="1" dirty="0" smtClean="0">
                <a:solidFill>
                  <a:srgbClr val="336601"/>
                </a:solidFill>
                <a:latin typeface="Times New Roman" pitchFamily="18" charset="0"/>
                <a:ea typeface="微软雅黑" panose="020B0503020204020204" charset="-122"/>
                <a:cs typeface="Times New Roman" pitchFamily="18" charset="0"/>
              </a:rPr>
              <a:t> </a:t>
            </a:r>
            <a:r>
              <a:rPr lang="en-US" altLang="zh-CN" sz="2800" b="1" dirty="0" err="1" smtClean="0">
                <a:solidFill>
                  <a:srgbClr val="336601"/>
                </a:solidFill>
                <a:latin typeface="Times New Roman" pitchFamily="18" charset="0"/>
                <a:ea typeface="微软雅黑" panose="020B0503020204020204" charset="-122"/>
                <a:cs typeface="Times New Roman" pitchFamily="18" charset="0"/>
              </a:rPr>
              <a:t>Quả</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26" name="定位箭头"/>
          <p:cNvSpPr/>
          <p:nvPr/>
        </p:nvSpPr>
        <p:spPr>
          <a:xfrm rot="5400000">
            <a:off x="3609975" y="4077335"/>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7" name="文本框 6"/>
          <p:cNvSpPr txBox="1"/>
          <p:nvPr/>
        </p:nvSpPr>
        <p:spPr>
          <a:xfrm>
            <a:off x="4007485" y="4077335"/>
            <a:ext cx="2414176" cy="369332"/>
          </a:xfrm>
          <a:prstGeom prst="rect">
            <a:avLst/>
          </a:prstGeom>
          <a:noFill/>
        </p:spPr>
        <p:txBody>
          <a:bodyPr wrap="square" rtlCol="0">
            <a:spAutoFit/>
          </a:bodyPr>
          <a:lstStyle/>
          <a:p>
            <a:r>
              <a:rPr lang="en-US" altLang="zh-CN" dirty="0" smtClean="0">
                <a:solidFill>
                  <a:srgbClr val="336601"/>
                </a:solidFill>
                <a:latin typeface="Times New Roman" pitchFamily="18" charset="0"/>
                <a:ea typeface="微软雅黑" panose="020B0503020204020204" charset="-122"/>
                <a:cs typeface="Times New Roman" pitchFamily="18" charset="0"/>
              </a:rPr>
              <a:t>1. </a:t>
            </a:r>
            <a:r>
              <a:rPr lang="en-US" altLang="zh-CN" dirty="0" err="1" smtClean="0">
                <a:solidFill>
                  <a:srgbClr val="336601"/>
                </a:solidFill>
                <a:latin typeface="Times New Roman" pitchFamily="18" charset="0"/>
                <a:ea typeface="微软雅黑" panose="020B0503020204020204" charset="-122"/>
                <a:cs typeface="Times New Roman" pitchFamily="18" charset="0"/>
              </a:rPr>
              <a:t>Đối</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với</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giáo</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viên</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8" name="定位箭头"/>
          <p:cNvSpPr/>
          <p:nvPr/>
        </p:nvSpPr>
        <p:spPr>
          <a:xfrm rot="5400000">
            <a:off x="6489065" y="4077335"/>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9" name="文本框 8"/>
          <p:cNvSpPr txBox="1"/>
          <p:nvPr/>
        </p:nvSpPr>
        <p:spPr>
          <a:xfrm>
            <a:off x="6886574" y="4077335"/>
            <a:ext cx="2775137" cy="369332"/>
          </a:xfrm>
          <a:prstGeom prst="rect">
            <a:avLst/>
          </a:prstGeom>
          <a:noFill/>
        </p:spPr>
        <p:txBody>
          <a:bodyPr wrap="square" rtlCol="0">
            <a:spAutoFit/>
          </a:bodyPr>
          <a:lstStyle/>
          <a:p>
            <a:r>
              <a:rPr lang="en-US" altLang="zh-CN" dirty="0" smtClean="0">
                <a:solidFill>
                  <a:srgbClr val="336601"/>
                </a:solidFill>
                <a:latin typeface="Times New Roman" pitchFamily="18" charset="0"/>
                <a:ea typeface="微软雅黑" panose="020B0503020204020204" charset="-122"/>
                <a:cs typeface="Times New Roman" pitchFamily="18" charset="0"/>
              </a:rPr>
              <a:t>2. </a:t>
            </a:r>
            <a:r>
              <a:rPr lang="en-US" altLang="zh-CN" dirty="0" err="1" smtClean="0">
                <a:solidFill>
                  <a:srgbClr val="336601"/>
                </a:solidFill>
                <a:latin typeface="Times New Roman" pitchFamily="18" charset="0"/>
                <a:ea typeface="微软雅黑" panose="020B0503020204020204" charset="-122"/>
                <a:cs typeface="Times New Roman" pitchFamily="18" charset="0"/>
              </a:rPr>
              <a:t>Đối</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với</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trẻ</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0" name="定位箭头"/>
          <p:cNvSpPr/>
          <p:nvPr/>
        </p:nvSpPr>
        <p:spPr>
          <a:xfrm rot="5400000">
            <a:off x="3609975" y="4979670"/>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1" name="文本框 10"/>
          <p:cNvSpPr txBox="1"/>
          <p:nvPr/>
        </p:nvSpPr>
        <p:spPr>
          <a:xfrm>
            <a:off x="4007484" y="4979670"/>
            <a:ext cx="2879089" cy="369332"/>
          </a:xfrm>
          <a:prstGeom prst="rect">
            <a:avLst/>
          </a:prstGeom>
          <a:noFill/>
        </p:spPr>
        <p:txBody>
          <a:bodyPr wrap="square" rtlCol="0">
            <a:spAutoFit/>
          </a:bodyPr>
          <a:lstStyle/>
          <a:p>
            <a:r>
              <a:rPr lang="en-US" altLang="zh-CN" dirty="0" smtClean="0">
                <a:solidFill>
                  <a:srgbClr val="336601"/>
                </a:solidFill>
                <a:latin typeface="Times New Roman" pitchFamily="18" charset="0"/>
                <a:ea typeface="微软雅黑" panose="020B0503020204020204" charset="-122"/>
                <a:cs typeface="Times New Roman" pitchFamily="18" charset="0"/>
              </a:rPr>
              <a:t>3. </a:t>
            </a:r>
            <a:r>
              <a:rPr lang="en-US" altLang="zh-CN" dirty="0" err="1" smtClean="0">
                <a:solidFill>
                  <a:srgbClr val="336601"/>
                </a:solidFill>
                <a:latin typeface="Times New Roman" pitchFamily="18" charset="0"/>
                <a:ea typeface="微软雅黑" panose="020B0503020204020204" charset="-122"/>
                <a:cs typeface="Times New Roman" pitchFamily="18" charset="0"/>
              </a:rPr>
              <a:t>Liên</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hệ</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bản</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thân</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6"/>
                                        </p:tgtEl>
                                        <p:attrNameLst>
                                          <p:attrName>style.visibility</p:attrName>
                                        </p:attrNameLst>
                                      </p:cBhvr>
                                      <p:to>
                                        <p:strVal val="visible"/>
                                      </p:to>
                                    </p:set>
                                    <p:animEffect transition="in" filter="fade">
                                      <p:cBhvr>
                                        <p:cTn id="21" dur="1000"/>
                                        <p:tgtEl>
                                          <p:spTgt spid="126"/>
                                        </p:tgtEl>
                                      </p:cBhvr>
                                    </p:animEffect>
                                    <p:anim calcmode="lin" valueType="num">
                                      <p:cBhvr>
                                        <p:cTn id="22" dur="1000" fill="hold"/>
                                        <p:tgtEl>
                                          <p:spTgt spid="126"/>
                                        </p:tgtEl>
                                        <p:attrNameLst>
                                          <p:attrName>ppt_x</p:attrName>
                                        </p:attrNameLst>
                                      </p:cBhvr>
                                      <p:tavLst>
                                        <p:tav tm="0">
                                          <p:val>
                                            <p:strVal val="#ppt_x"/>
                                          </p:val>
                                        </p:tav>
                                        <p:tav tm="100000">
                                          <p:val>
                                            <p:strVal val="#ppt_x"/>
                                          </p:val>
                                        </p:tav>
                                      </p:tavLst>
                                    </p:anim>
                                    <p:anim calcmode="lin" valueType="num">
                                      <p:cBhvr>
                                        <p:cTn id="23" dur="1000" fill="hold"/>
                                        <p:tgtEl>
                                          <p:spTgt spid="1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1000"/>
                                        <p:tgtEl>
                                          <p:spTgt spid="11"/>
                                        </p:tgtEl>
                                      </p:cBhvr>
                                    </p:animEffect>
                                    <p:anim calcmode="lin" valueType="num">
                                      <p:cBhvr>
                                        <p:cTn id="51" dur="1000" fill="hold"/>
                                        <p:tgtEl>
                                          <p:spTgt spid="11"/>
                                        </p:tgtEl>
                                        <p:attrNameLst>
                                          <p:attrName>ppt_x</p:attrName>
                                        </p:attrNameLst>
                                      </p:cBhvr>
                                      <p:tavLst>
                                        <p:tav tm="0">
                                          <p:val>
                                            <p:strVal val="#ppt_x"/>
                                          </p:val>
                                        </p:tav>
                                        <p:tav tm="100000">
                                          <p:val>
                                            <p:strVal val="#ppt_x"/>
                                          </p:val>
                                        </p:tav>
                                      </p:tavLst>
                                    </p:anim>
                                    <p:anim calcmode="lin" valueType="num">
                                      <p:cBhvr>
                                        <p:cTn id="5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5" grpId="0"/>
      <p:bldP spid="126" grpId="0" animBg="1"/>
      <p:bldP spid="7" grpId="0"/>
      <p:bldP spid="8" grpId="0" animBg="1"/>
      <p:bldP spid="9" grpId="0"/>
      <p:bldP spid="10"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373687" y="241521"/>
            <a:ext cx="1320165" cy="1320165"/>
          </a:xfrm>
          <a:prstGeom prst="ellipse">
            <a:avLst/>
          </a:prstGeom>
          <a:no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3" name="文本框 2"/>
          <p:cNvSpPr txBox="1"/>
          <p:nvPr/>
        </p:nvSpPr>
        <p:spPr>
          <a:xfrm>
            <a:off x="5469606" y="547660"/>
            <a:ext cx="1122045" cy="954107"/>
          </a:xfrm>
          <a:prstGeom prst="rect">
            <a:avLst/>
          </a:prstGeom>
          <a:noFill/>
        </p:spPr>
        <p:txBody>
          <a:bodyPr wrap="square" rtlCol="0">
            <a:spAutoFit/>
          </a:bodyPr>
          <a:lstStyle/>
          <a:p>
            <a:pPr algn="ctr"/>
            <a:r>
              <a:rPr lang="en-US" altLang="zh-CN" sz="2800" b="1" dirty="0" err="1" smtClean="0">
                <a:solidFill>
                  <a:srgbClr val="336601"/>
                </a:solidFill>
                <a:latin typeface="Times New Roman" pitchFamily="18" charset="0"/>
                <a:ea typeface="微软雅黑" panose="020B0503020204020204" charset="-122"/>
                <a:cs typeface="Times New Roman" pitchFamily="18" charset="0"/>
              </a:rPr>
              <a:t>Phần</a:t>
            </a:r>
            <a:r>
              <a:rPr lang="en-US" altLang="zh-CN" sz="2800" b="1" dirty="0" smtClean="0">
                <a:solidFill>
                  <a:srgbClr val="336601"/>
                </a:solidFill>
                <a:latin typeface="Times New Roman" pitchFamily="18" charset="0"/>
                <a:ea typeface="微软雅黑" panose="020B0503020204020204" charset="-122"/>
                <a:cs typeface="Times New Roman" pitchFamily="18" charset="0"/>
              </a:rPr>
              <a:t> 01</a:t>
            </a:r>
            <a:endParaRPr lang="en-US" altLang="zh-CN" sz="2800" b="1" dirty="0">
              <a:solidFill>
                <a:srgbClr val="336601"/>
              </a:solidFill>
              <a:latin typeface="Times New Roman" pitchFamily="18" charset="0"/>
              <a:ea typeface="微软雅黑" panose="020B0503020204020204" charset="-122"/>
              <a:cs typeface="Times New Roman" pitchFamily="18" charset="0"/>
            </a:endParaRPr>
          </a:p>
        </p:txBody>
      </p:sp>
      <p:pic>
        <p:nvPicPr>
          <p:cNvPr id="4" name="图片 3" descr="花"/>
          <p:cNvPicPr>
            <a:picLocks noChangeAspect="1"/>
          </p:cNvPicPr>
          <p:nvPr/>
        </p:nvPicPr>
        <p:blipFill>
          <a:blip r:embed="rId3"/>
          <a:stretch>
            <a:fillRect/>
          </a:stretch>
        </p:blipFill>
        <p:spPr>
          <a:xfrm>
            <a:off x="5085714" y="1165860"/>
            <a:ext cx="774065" cy="694690"/>
          </a:xfrm>
          <a:prstGeom prst="rect">
            <a:avLst/>
          </a:prstGeom>
        </p:spPr>
      </p:pic>
      <p:sp>
        <p:nvSpPr>
          <p:cNvPr id="5" name="文本框 4"/>
          <p:cNvSpPr txBox="1"/>
          <p:nvPr/>
        </p:nvSpPr>
        <p:spPr>
          <a:xfrm>
            <a:off x="12691959" y="2409825"/>
            <a:ext cx="2931160" cy="523220"/>
          </a:xfrm>
          <a:prstGeom prst="rect">
            <a:avLst/>
          </a:prstGeom>
          <a:noFill/>
        </p:spPr>
        <p:txBody>
          <a:bodyPr wrap="square" rtlCol="0">
            <a:spAutoFit/>
          </a:bodyPr>
          <a:lstStyle/>
          <a:p>
            <a:pPr algn="ctr"/>
            <a:r>
              <a:rPr lang="en-US" altLang="zh-CN" sz="2800" b="1" dirty="0" err="1">
                <a:solidFill>
                  <a:srgbClr val="336601"/>
                </a:solidFill>
                <a:latin typeface="Times New Roman" pitchFamily="18" charset="0"/>
                <a:ea typeface="微软雅黑" panose="020B0503020204020204" charset="-122"/>
                <a:cs typeface="Times New Roman" pitchFamily="18" charset="0"/>
              </a:rPr>
              <a:t>Tiêu</a:t>
            </a:r>
            <a:r>
              <a:rPr lang="en-US" altLang="zh-CN" sz="2800" b="1" dirty="0">
                <a:solidFill>
                  <a:srgbClr val="336601"/>
                </a:solidFill>
                <a:latin typeface="Times New Roman" pitchFamily="18" charset="0"/>
                <a:ea typeface="微软雅黑" panose="020B0503020204020204" charset="-122"/>
                <a:cs typeface="Times New Roman" pitchFamily="18" charset="0"/>
              </a:rPr>
              <a:t> </a:t>
            </a:r>
            <a:r>
              <a:rPr lang="en-US" altLang="zh-CN" sz="2800" b="1" dirty="0" err="1">
                <a:solidFill>
                  <a:srgbClr val="336601"/>
                </a:solidFill>
                <a:latin typeface="Times New Roman" pitchFamily="18" charset="0"/>
                <a:ea typeface="微软雅黑" panose="020B0503020204020204" charset="-122"/>
                <a:cs typeface="Times New Roman" pitchFamily="18" charset="0"/>
              </a:rPr>
              <a:t>đề</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26" name="定位箭头"/>
          <p:cNvSpPr/>
          <p:nvPr/>
        </p:nvSpPr>
        <p:spPr>
          <a:xfrm rot="5400000">
            <a:off x="12684063" y="3648958"/>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7" name="文本框 6"/>
          <p:cNvSpPr txBox="1"/>
          <p:nvPr/>
        </p:nvSpPr>
        <p:spPr>
          <a:xfrm>
            <a:off x="13337016" y="3676241"/>
            <a:ext cx="1906905" cy="646331"/>
          </a:xfrm>
          <a:prstGeom prst="rect">
            <a:avLst/>
          </a:prstGeom>
          <a:noFill/>
        </p:spPr>
        <p:txBody>
          <a:bodyPr wrap="square" rtlCol="0">
            <a:spAutoFit/>
          </a:bodyPr>
          <a:lstStyle/>
          <a:p>
            <a:r>
              <a:rPr lang="en-US" altLang="zh-CN" dirty="0" err="1">
                <a:solidFill>
                  <a:srgbClr val="336601"/>
                </a:solidFill>
                <a:latin typeface="Times New Roman" pitchFamily="18" charset="0"/>
                <a:ea typeface="微软雅黑" panose="020B0503020204020204" charset="-122"/>
                <a:cs typeface="Times New Roman" pitchFamily="18" charset="0"/>
              </a:rPr>
              <a:t>Các</a:t>
            </a:r>
            <a:r>
              <a:rPr lang="en-US" altLang="zh-CN" dirty="0">
                <a:solidFill>
                  <a:srgbClr val="336601"/>
                </a:solidFill>
                <a:latin typeface="Times New Roman" pitchFamily="18" charset="0"/>
                <a:ea typeface="微软雅黑" panose="020B0503020204020204" charset="-122"/>
                <a:cs typeface="Times New Roman" pitchFamily="18" charset="0"/>
              </a:rPr>
              <a:t> ý </a:t>
            </a:r>
            <a:r>
              <a:rPr lang="en-US" altLang="zh-CN" dirty="0" err="1">
                <a:solidFill>
                  <a:srgbClr val="336601"/>
                </a:solidFill>
                <a:latin typeface="Times New Roman" pitchFamily="18" charset="0"/>
                <a:ea typeface="微软雅黑" panose="020B0503020204020204" charset="-122"/>
                <a:cs typeface="Times New Roman" pitchFamily="18" charset="0"/>
              </a:rPr>
              <a:t>chính</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của</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bài</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8" name="定位箭头"/>
          <p:cNvSpPr/>
          <p:nvPr/>
        </p:nvSpPr>
        <p:spPr>
          <a:xfrm rot="5400000">
            <a:off x="12874315" y="4474845"/>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9" name="文本框 8"/>
          <p:cNvSpPr txBox="1"/>
          <p:nvPr/>
        </p:nvSpPr>
        <p:spPr>
          <a:xfrm>
            <a:off x="13525915" y="4610338"/>
            <a:ext cx="2481579" cy="369332"/>
          </a:xfrm>
          <a:prstGeom prst="rect">
            <a:avLst/>
          </a:prstGeom>
          <a:noFill/>
        </p:spPr>
        <p:txBody>
          <a:bodyPr wrap="square" rtlCol="0">
            <a:spAutoFit/>
          </a:bodyPr>
          <a:lstStyle/>
          <a:p>
            <a:r>
              <a:rPr lang="en-US" altLang="zh-CN" dirty="0" err="1">
                <a:solidFill>
                  <a:srgbClr val="336601"/>
                </a:solidFill>
                <a:latin typeface="Times New Roman" pitchFamily="18" charset="0"/>
                <a:ea typeface="微软雅黑" panose="020B0503020204020204" charset="-122"/>
                <a:cs typeface="Times New Roman" pitchFamily="18" charset="0"/>
              </a:rPr>
              <a:t>Các</a:t>
            </a:r>
            <a:r>
              <a:rPr lang="en-US" altLang="zh-CN" dirty="0">
                <a:solidFill>
                  <a:srgbClr val="336601"/>
                </a:solidFill>
                <a:latin typeface="Times New Roman" pitchFamily="18" charset="0"/>
                <a:ea typeface="微软雅黑" panose="020B0503020204020204" charset="-122"/>
                <a:cs typeface="Times New Roman" pitchFamily="18" charset="0"/>
              </a:rPr>
              <a:t> ý </a:t>
            </a:r>
            <a:r>
              <a:rPr lang="en-US" altLang="zh-CN" dirty="0" err="1">
                <a:solidFill>
                  <a:srgbClr val="336601"/>
                </a:solidFill>
                <a:latin typeface="Times New Roman" pitchFamily="18" charset="0"/>
                <a:ea typeface="微软雅黑" panose="020B0503020204020204" charset="-122"/>
                <a:cs typeface="Times New Roman" pitchFamily="18" charset="0"/>
              </a:rPr>
              <a:t>chính</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của</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bài</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0" name="定位箭头"/>
          <p:cNvSpPr/>
          <p:nvPr/>
        </p:nvSpPr>
        <p:spPr>
          <a:xfrm rot="5400000">
            <a:off x="12644306" y="5427246"/>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1" name="文本框 10"/>
          <p:cNvSpPr txBox="1"/>
          <p:nvPr/>
        </p:nvSpPr>
        <p:spPr>
          <a:xfrm>
            <a:off x="13451730" y="5302835"/>
            <a:ext cx="1906905" cy="646331"/>
          </a:xfrm>
          <a:prstGeom prst="rect">
            <a:avLst/>
          </a:prstGeom>
          <a:noFill/>
        </p:spPr>
        <p:txBody>
          <a:bodyPr wrap="square" rtlCol="0">
            <a:spAutoFit/>
          </a:bodyPr>
          <a:lstStyle/>
          <a:p>
            <a:r>
              <a:rPr lang="en-US" altLang="zh-CN" dirty="0" err="1">
                <a:solidFill>
                  <a:srgbClr val="336601"/>
                </a:solidFill>
                <a:latin typeface="Times New Roman" pitchFamily="18" charset="0"/>
                <a:ea typeface="微软雅黑" panose="020B0503020204020204" charset="-122"/>
                <a:cs typeface="Times New Roman" pitchFamily="18" charset="0"/>
              </a:rPr>
              <a:t>Các</a:t>
            </a:r>
            <a:r>
              <a:rPr lang="en-US" altLang="zh-CN" dirty="0">
                <a:solidFill>
                  <a:srgbClr val="336601"/>
                </a:solidFill>
                <a:latin typeface="Times New Roman" pitchFamily="18" charset="0"/>
                <a:ea typeface="微软雅黑" panose="020B0503020204020204" charset="-122"/>
                <a:cs typeface="Times New Roman" pitchFamily="18" charset="0"/>
              </a:rPr>
              <a:t> ý </a:t>
            </a:r>
            <a:r>
              <a:rPr lang="en-US" altLang="zh-CN" dirty="0" err="1">
                <a:solidFill>
                  <a:srgbClr val="336601"/>
                </a:solidFill>
                <a:latin typeface="Times New Roman" pitchFamily="18" charset="0"/>
                <a:ea typeface="微软雅黑" panose="020B0503020204020204" charset="-122"/>
                <a:cs typeface="Times New Roman" pitchFamily="18" charset="0"/>
              </a:rPr>
              <a:t>chính</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của</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bài</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2" name="定位箭头"/>
          <p:cNvSpPr/>
          <p:nvPr/>
        </p:nvSpPr>
        <p:spPr>
          <a:xfrm rot="5400000">
            <a:off x="12691959" y="6185618"/>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3" name="文本框 12"/>
          <p:cNvSpPr txBox="1"/>
          <p:nvPr/>
        </p:nvSpPr>
        <p:spPr>
          <a:xfrm>
            <a:off x="13525915" y="6061207"/>
            <a:ext cx="1906905" cy="646331"/>
          </a:xfrm>
          <a:prstGeom prst="rect">
            <a:avLst/>
          </a:prstGeom>
          <a:noFill/>
        </p:spPr>
        <p:txBody>
          <a:bodyPr wrap="square" rtlCol="0">
            <a:spAutoFit/>
          </a:bodyPr>
          <a:lstStyle/>
          <a:p>
            <a:r>
              <a:rPr lang="en-US" altLang="zh-CN" dirty="0" err="1">
                <a:solidFill>
                  <a:srgbClr val="336601"/>
                </a:solidFill>
                <a:latin typeface="Times New Roman" pitchFamily="18" charset="0"/>
                <a:ea typeface="微软雅黑" panose="020B0503020204020204" charset="-122"/>
                <a:cs typeface="Times New Roman" pitchFamily="18" charset="0"/>
              </a:rPr>
              <a:t>Các</a:t>
            </a:r>
            <a:r>
              <a:rPr lang="en-US" altLang="zh-CN" dirty="0">
                <a:solidFill>
                  <a:srgbClr val="336601"/>
                </a:solidFill>
                <a:latin typeface="Times New Roman" pitchFamily="18" charset="0"/>
                <a:ea typeface="微软雅黑" panose="020B0503020204020204" charset="-122"/>
                <a:cs typeface="Times New Roman" pitchFamily="18" charset="0"/>
              </a:rPr>
              <a:t> ý </a:t>
            </a:r>
            <a:r>
              <a:rPr lang="en-US" altLang="zh-CN" dirty="0" err="1">
                <a:solidFill>
                  <a:srgbClr val="336601"/>
                </a:solidFill>
                <a:latin typeface="Times New Roman" pitchFamily="18" charset="0"/>
                <a:ea typeface="微软雅黑" panose="020B0503020204020204" charset="-122"/>
                <a:cs typeface="Times New Roman" pitchFamily="18" charset="0"/>
              </a:rPr>
              <a:t>chính</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của</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bài</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026" y="2014331"/>
            <a:ext cx="5671932" cy="442299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3769" y="2014331"/>
            <a:ext cx="6038436" cy="44229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circle(in)">
                                      <p:cBhvr>
                                        <p:cTn id="2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957580"/>
            <a:chOff x="1681" y="171"/>
            <a:chExt cx="1141" cy="1508"/>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454"/>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a:t>
              </a: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03</a:t>
              </a:r>
              <a:endParaRPr lang="en-US" altLang="zh-CN" b="1" dirty="0">
                <a:solidFill>
                  <a:schemeClr val="bg1">
                    <a:lumMod val="95000"/>
                  </a:schemeClr>
                </a:solidFill>
                <a:latin typeface="Times New Roman" pitchFamily="18" charset="0"/>
                <a:ea typeface="微软雅黑" panose="020B0503020204020204" charset="-122"/>
                <a:cs typeface="Times New Roman" pitchFamily="18" charset="0"/>
              </a:endParaRPr>
            </a:p>
            <a:p>
              <a:pPr algn="ctr"/>
              <a:endParaRPr lang="en-US" altLang="zh-CN" b="1" dirty="0">
                <a:solidFill>
                  <a:schemeClr val="bg1">
                    <a:lumMod val="95000"/>
                  </a:schemeClr>
                </a:solidFill>
                <a:latin typeface="Times New Roman" pitchFamily="18" charset="0"/>
                <a:cs typeface="Times New Roman" pitchFamily="18" charset="0"/>
              </a:endParaRPr>
            </a:p>
          </p:txBody>
        </p:sp>
      </p:grpSp>
      <p:sp>
        <p:nvSpPr>
          <p:cNvPr id="7" name="文本框 6"/>
          <p:cNvSpPr txBox="1"/>
          <p:nvPr/>
        </p:nvSpPr>
        <p:spPr>
          <a:xfrm>
            <a:off x="1805940" y="271780"/>
            <a:ext cx="2395220" cy="369332"/>
          </a:xfrm>
          <a:prstGeom prst="rect">
            <a:avLst/>
          </a:prstGeom>
          <a:noFill/>
        </p:spPr>
        <p:txBody>
          <a:bodyPr wrap="square" rtlCol="0">
            <a:spAutoFit/>
          </a:bodyPr>
          <a:lstStyle/>
          <a:p>
            <a:r>
              <a:rPr lang="en-US" altLang="zh-CN" b="1" dirty="0" err="1" smtClean="0">
                <a:solidFill>
                  <a:srgbClr val="336601"/>
                </a:solidFill>
                <a:latin typeface="Times New Roman" pitchFamily="18" charset="0"/>
                <a:ea typeface="微软雅黑" panose="020B0503020204020204" charset="-122"/>
                <a:cs typeface="Times New Roman" pitchFamily="18" charset="0"/>
              </a:rPr>
              <a:t>Kết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Quả</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27657" name="Rectangle 9"/>
          <p:cNvSpPr>
            <a:spLocks noChangeArrowheads="1"/>
          </p:cNvSpPr>
          <p:nvPr/>
        </p:nvSpPr>
        <p:spPr bwMode="auto">
          <a:xfrm>
            <a:off x="5612130" y="1769145"/>
            <a:ext cx="5372735" cy="728946"/>
          </a:xfrm>
          <a:prstGeom prst="rect">
            <a:avLst/>
          </a:prstGeom>
          <a:solidFill>
            <a:schemeClr val="accent6">
              <a:lumMod val="60000"/>
              <a:lumOff val="40000"/>
            </a:schemeClr>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58" name="Oval 10"/>
          <p:cNvSpPr>
            <a:spLocks noChangeArrowheads="1"/>
          </p:cNvSpPr>
          <p:nvPr/>
        </p:nvSpPr>
        <p:spPr bwMode="auto">
          <a:xfrm>
            <a:off x="10705465" y="1769145"/>
            <a:ext cx="688440" cy="728946"/>
          </a:xfrm>
          <a:prstGeom prst="ellipse">
            <a:avLst/>
          </a:prstGeom>
          <a:solidFill>
            <a:schemeClr val="accent6">
              <a:lumMod val="60000"/>
              <a:lumOff val="40000"/>
            </a:schemeClr>
          </a:solidFill>
          <a:ln w="19050">
            <a:solidFill>
              <a:srgbClr val="FFFFFF"/>
            </a:solidFill>
            <a:round/>
          </a:ln>
        </p:spPr>
        <p:txBody>
          <a:bodyPr/>
          <a:lstStyle/>
          <a:p>
            <a:r>
              <a:rPr lang="en-US" altLang="zh-CN" sz="2400" b="1" dirty="0">
                <a:solidFill>
                  <a:schemeClr val="bg1"/>
                </a:solidFill>
                <a:latin typeface="Times New Roman" pitchFamily="18" charset="0"/>
                <a:ea typeface="微软雅黑" panose="020B0503020204020204" charset="-122"/>
                <a:cs typeface="Times New Roman" pitchFamily="18" charset="0"/>
                <a:sym typeface="Arial" panose="020B0604020202020204" pitchFamily="34" charset="0"/>
              </a:rPr>
              <a:t>1</a:t>
            </a:r>
          </a:p>
        </p:txBody>
      </p:sp>
      <p:sp>
        <p:nvSpPr>
          <p:cNvPr id="27659" name="Rectangle 11"/>
          <p:cNvSpPr>
            <a:spLocks noChangeArrowheads="1"/>
          </p:cNvSpPr>
          <p:nvPr/>
        </p:nvSpPr>
        <p:spPr bwMode="auto">
          <a:xfrm>
            <a:off x="5254625" y="2498090"/>
            <a:ext cx="5370195" cy="565785"/>
          </a:xfrm>
          <a:prstGeom prst="rect">
            <a:avLst/>
          </a:pr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0" name="Oval 12"/>
          <p:cNvSpPr>
            <a:spLocks noChangeArrowheads="1"/>
          </p:cNvSpPr>
          <p:nvPr/>
        </p:nvSpPr>
        <p:spPr bwMode="auto">
          <a:xfrm>
            <a:off x="10344150" y="2498090"/>
            <a:ext cx="561975" cy="565785"/>
          </a:xfrm>
          <a:prstGeom prst="ellipse">
            <a:avLst/>
          </a:prstGeom>
          <a:solidFill>
            <a:srgbClr val="336601"/>
          </a:solidFill>
          <a:ln w="19050">
            <a:solidFill>
              <a:schemeClr val="bg1"/>
            </a:solidFill>
            <a:round/>
          </a:ln>
        </p:spPr>
        <p:txBody>
          <a:bodyPr/>
          <a:lstStyle/>
          <a:p>
            <a:r>
              <a:rPr lang="en-US" sz="2400" b="1" dirty="0">
                <a:solidFill>
                  <a:schemeClr val="bg1"/>
                </a:solidFill>
                <a:latin typeface="Times New Roman" pitchFamily="18" charset="0"/>
                <a:ea typeface="微软雅黑" panose="020B0503020204020204" charset="-122"/>
                <a:cs typeface="Times New Roman" pitchFamily="18" charset="0"/>
                <a:sym typeface="Arial" panose="020B0604020202020204" pitchFamily="34" charset="0"/>
              </a:rPr>
              <a:t>2</a:t>
            </a:r>
            <a:endParaRPr lang="en-US" dirty="0">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1" name="Rectangle 13"/>
          <p:cNvSpPr>
            <a:spLocks noChangeArrowheads="1"/>
          </p:cNvSpPr>
          <p:nvPr/>
        </p:nvSpPr>
        <p:spPr bwMode="auto">
          <a:xfrm>
            <a:off x="5332427" y="3079289"/>
            <a:ext cx="6571449" cy="827865"/>
          </a:xfrm>
          <a:prstGeom prst="rect">
            <a:avLst/>
          </a:prstGeom>
          <a:solidFill>
            <a:schemeClr val="accent6">
              <a:lumMod val="60000"/>
              <a:lumOff val="40000"/>
            </a:schemeClr>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2" name="Oval 14"/>
          <p:cNvSpPr>
            <a:spLocks noChangeArrowheads="1"/>
          </p:cNvSpPr>
          <p:nvPr/>
        </p:nvSpPr>
        <p:spPr bwMode="auto">
          <a:xfrm>
            <a:off x="11622887" y="3110711"/>
            <a:ext cx="569113" cy="772074"/>
          </a:xfrm>
          <a:prstGeom prst="ellipse">
            <a:avLst/>
          </a:prstGeom>
          <a:solidFill>
            <a:schemeClr val="accent6">
              <a:lumMod val="60000"/>
              <a:lumOff val="40000"/>
            </a:schemeClr>
          </a:solidFill>
          <a:ln w="19050">
            <a:solidFill>
              <a:srgbClr val="FFFFFF"/>
            </a:solidFill>
            <a:round/>
          </a:ln>
        </p:spPr>
        <p:txBody>
          <a:bodyPr/>
          <a:lstStyle/>
          <a:p>
            <a:r>
              <a:rPr lang="en-US" altLang="zh-CN" sz="2400" b="1" dirty="0">
                <a:solidFill>
                  <a:schemeClr val="bg1"/>
                </a:solidFill>
                <a:latin typeface="Times New Roman" pitchFamily="18" charset="0"/>
                <a:ea typeface="微软雅黑" panose="020B0503020204020204" charset="-122"/>
                <a:cs typeface="Times New Roman" pitchFamily="18" charset="0"/>
                <a:sym typeface="Arial" panose="020B0604020202020204" pitchFamily="34" charset="0"/>
              </a:rPr>
              <a:t>3</a:t>
            </a:r>
            <a:endParaRPr lang="zh-CN" altLang="en-US" dirty="0">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3" name="Rectangle 15"/>
          <p:cNvSpPr>
            <a:spLocks noChangeArrowheads="1"/>
          </p:cNvSpPr>
          <p:nvPr/>
        </p:nvSpPr>
        <p:spPr bwMode="auto">
          <a:xfrm>
            <a:off x="4775200" y="3814303"/>
            <a:ext cx="7082790" cy="517065"/>
          </a:xfrm>
          <a:prstGeom prst="rect">
            <a:avLst/>
          </a:pr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4" name="Oval 16"/>
          <p:cNvSpPr>
            <a:spLocks noChangeArrowheads="1"/>
          </p:cNvSpPr>
          <p:nvPr/>
        </p:nvSpPr>
        <p:spPr bwMode="auto">
          <a:xfrm>
            <a:off x="11622888" y="3769393"/>
            <a:ext cx="561975" cy="561975"/>
          </a:xfrm>
          <a:prstGeom prst="ellipse">
            <a:avLst/>
          </a:prstGeom>
          <a:solidFill>
            <a:srgbClr val="336601"/>
          </a:solidFill>
          <a:ln w="19050">
            <a:solidFill>
              <a:schemeClr val="bg1"/>
            </a:solidFill>
            <a:round/>
          </a:ln>
        </p:spPr>
        <p:txBody>
          <a:bodyPr/>
          <a:lstStyle/>
          <a:p>
            <a:r>
              <a:rPr lang="en-US" altLang="zh-CN" sz="2400" b="1" dirty="0">
                <a:solidFill>
                  <a:schemeClr val="bg1"/>
                </a:solidFill>
                <a:latin typeface="Times New Roman" pitchFamily="18" charset="0"/>
                <a:ea typeface="微软雅黑" panose="020B0503020204020204" charset="-122"/>
                <a:cs typeface="Times New Roman" pitchFamily="18" charset="0"/>
                <a:sym typeface="Arial" panose="020B0604020202020204" pitchFamily="34" charset="0"/>
              </a:rPr>
              <a:t>4</a:t>
            </a:r>
            <a:endParaRPr lang="zh-CN" altLang="en-US" dirty="0">
              <a:latin typeface="Times New Roman" pitchFamily="18" charset="0"/>
              <a:ea typeface="微软雅黑" panose="020B0503020204020204" charset="-122"/>
              <a:cs typeface="Times New Roman" pitchFamily="18" charset="0"/>
              <a:sym typeface="Arial" panose="020B0604020202020204" pitchFamily="34" charset="0"/>
            </a:endParaRPr>
          </a:p>
        </p:txBody>
      </p:sp>
      <p:grpSp>
        <p:nvGrpSpPr>
          <p:cNvPr id="18" name="组合 17"/>
          <p:cNvGrpSpPr/>
          <p:nvPr/>
        </p:nvGrpSpPr>
        <p:grpSpPr>
          <a:xfrm>
            <a:off x="3532202" y="1609441"/>
            <a:ext cx="3953510" cy="3933190"/>
            <a:chOff x="6284" y="3008"/>
            <a:chExt cx="6226" cy="6194"/>
          </a:xfrm>
        </p:grpSpPr>
        <p:sp>
          <p:nvSpPr>
            <p:cNvPr id="27666" name="Oval 18"/>
            <p:cNvSpPr>
              <a:spLocks noChangeArrowheads="1"/>
            </p:cNvSpPr>
            <p:nvPr/>
          </p:nvSpPr>
          <p:spPr bwMode="auto">
            <a:xfrm>
              <a:off x="6562" y="3289"/>
              <a:ext cx="3729" cy="3733"/>
            </a:xfrm>
            <a:prstGeom prst="ellipse">
              <a:avLst/>
            </a:prstGeom>
            <a:solidFill>
              <a:schemeClr val="accent6">
                <a:lumMod val="60000"/>
                <a:lumOff val="40000"/>
              </a:schemeClr>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grpSp>
          <p:nvGrpSpPr>
            <p:cNvPr id="8" name="组合 7"/>
            <p:cNvGrpSpPr/>
            <p:nvPr/>
          </p:nvGrpSpPr>
          <p:grpSpPr>
            <a:xfrm>
              <a:off x="6284" y="3008"/>
              <a:ext cx="6226" cy="6195"/>
              <a:chOff x="2919413" y="1635125"/>
              <a:chExt cx="3127375" cy="3111500"/>
            </a:xfrm>
          </p:grpSpPr>
          <p:sp>
            <p:nvSpPr>
              <p:cNvPr id="27667" name="Freeform 19"/>
              <p:cNvSpPr>
                <a:spLocks noEditPoints="1"/>
              </p:cNvSpPr>
              <p:nvPr/>
            </p:nvSpPr>
            <p:spPr bwMode="auto">
              <a:xfrm>
                <a:off x="2919413" y="1635125"/>
                <a:ext cx="2144712" cy="2147888"/>
              </a:xfrm>
              <a:custGeom>
                <a:avLst/>
                <a:gdLst>
                  <a:gd name="T0" fmla="*/ 480 w 961"/>
                  <a:gd name="T1" fmla="*/ 0 h 961"/>
                  <a:gd name="T2" fmla="*/ 0 w 961"/>
                  <a:gd name="T3" fmla="*/ 480 h 961"/>
                  <a:gd name="T4" fmla="*/ 480 w 961"/>
                  <a:gd name="T5" fmla="*/ 961 h 961"/>
                  <a:gd name="T6" fmla="*/ 961 w 961"/>
                  <a:gd name="T7" fmla="*/ 480 h 961"/>
                  <a:gd name="T8" fmla="*/ 480 w 961"/>
                  <a:gd name="T9" fmla="*/ 0 h 961"/>
                  <a:gd name="T10" fmla="*/ 480 w 961"/>
                  <a:gd name="T11" fmla="*/ 896 h 961"/>
                  <a:gd name="T12" fmla="*/ 64 w 961"/>
                  <a:gd name="T13" fmla="*/ 480 h 961"/>
                  <a:gd name="T14" fmla="*/ 480 w 961"/>
                  <a:gd name="T15" fmla="*/ 64 h 961"/>
                  <a:gd name="T16" fmla="*/ 896 w 961"/>
                  <a:gd name="T17" fmla="*/ 480 h 961"/>
                  <a:gd name="T18" fmla="*/ 480 w 961"/>
                  <a:gd name="T19" fmla="*/ 896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1" h="961">
                    <a:moveTo>
                      <a:pt x="480" y="0"/>
                    </a:moveTo>
                    <a:cubicBezTo>
                      <a:pt x="215" y="0"/>
                      <a:pt x="0" y="215"/>
                      <a:pt x="0" y="480"/>
                    </a:cubicBezTo>
                    <a:cubicBezTo>
                      <a:pt x="0" y="746"/>
                      <a:pt x="215" y="961"/>
                      <a:pt x="480" y="961"/>
                    </a:cubicBezTo>
                    <a:cubicBezTo>
                      <a:pt x="746" y="961"/>
                      <a:pt x="961" y="746"/>
                      <a:pt x="961" y="480"/>
                    </a:cubicBezTo>
                    <a:cubicBezTo>
                      <a:pt x="961" y="215"/>
                      <a:pt x="746" y="0"/>
                      <a:pt x="480" y="0"/>
                    </a:cubicBezTo>
                    <a:close/>
                    <a:moveTo>
                      <a:pt x="480" y="896"/>
                    </a:moveTo>
                    <a:cubicBezTo>
                      <a:pt x="251" y="896"/>
                      <a:pt x="64" y="710"/>
                      <a:pt x="64" y="480"/>
                    </a:cubicBezTo>
                    <a:cubicBezTo>
                      <a:pt x="64" y="251"/>
                      <a:pt x="251" y="64"/>
                      <a:pt x="480" y="64"/>
                    </a:cubicBezTo>
                    <a:cubicBezTo>
                      <a:pt x="710" y="64"/>
                      <a:pt x="896" y="251"/>
                      <a:pt x="896" y="480"/>
                    </a:cubicBezTo>
                    <a:cubicBezTo>
                      <a:pt x="896" y="710"/>
                      <a:pt x="710" y="896"/>
                      <a:pt x="480" y="896"/>
                    </a:cubicBezTo>
                    <a:close/>
                  </a:path>
                </a:pathLst>
              </a:cu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8" name="Freeform 20"/>
              <p:cNvSpPr/>
              <p:nvPr/>
            </p:nvSpPr>
            <p:spPr bwMode="auto">
              <a:xfrm>
                <a:off x="4660900" y="3355975"/>
                <a:ext cx="631825" cy="633413"/>
              </a:xfrm>
              <a:custGeom>
                <a:avLst/>
                <a:gdLst>
                  <a:gd name="T0" fmla="*/ 309 w 398"/>
                  <a:gd name="T1" fmla="*/ 399 h 399"/>
                  <a:gd name="T2" fmla="*/ 0 w 398"/>
                  <a:gd name="T3" fmla="*/ 89 h 399"/>
                  <a:gd name="T4" fmla="*/ 88 w 398"/>
                  <a:gd name="T5" fmla="*/ 0 h 399"/>
                  <a:gd name="T6" fmla="*/ 398 w 398"/>
                  <a:gd name="T7" fmla="*/ 310 h 399"/>
                  <a:gd name="T8" fmla="*/ 309 w 398"/>
                  <a:gd name="T9" fmla="*/ 399 h 399"/>
                </a:gdLst>
                <a:ahLst/>
                <a:cxnLst>
                  <a:cxn ang="0">
                    <a:pos x="T0" y="T1"/>
                  </a:cxn>
                  <a:cxn ang="0">
                    <a:pos x="T2" y="T3"/>
                  </a:cxn>
                  <a:cxn ang="0">
                    <a:pos x="T4" y="T5"/>
                  </a:cxn>
                  <a:cxn ang="0">
                    <a:pos x="T6" y="T7"/>
                  </a:cxn>
                  <a:cxn ang="0">
                    <a:pos x="T8" y="T9"/>
                  </a:cxn>
                </a:cxnLst>
                <a:rect l="0" t="0" r="r" b="b"/>
                <a:pathLst>
                  <a:path w="398" h="399">
                    <a:moveTo>
                      <a:pt x="309" y="399"/>
                    </a:moveTo>
                    <a:lnTo>
                      <a:pt x="0" y="89"/>
                    </a:lnTo>
                    <a:lnTo>
                      <a:pt x="88" y="0"/>
                    </a:lnTo>
                    <a:lnTo>
                      <a:pt x="398" y="310"/>
                    </a:lnTo>
                    <a:lnTo>
                      <a:pt x="309" y="399"/>
                    </a:lnTo>
                    <a:close/>
                  </a:path>
                </a:pathLst>
              </a:cu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9" name="Freeform 21"/>
              <p:cNvSpPr/>
              <p:nvPr/>
            </p:nvSpPr>
            <p:spPr bwMode="auto">
              <a:xfrm>
                <a:off x="5086350" y="3786188"/>
                <a:ext cx="960438" cy="960437"/>
              </a:xfrm>
              <a:custGeom>
                <a:avLst/>
                <a:gdLst>
                  <a:gd name="T0" fmla="*/ 340 w 430"/>
                  <a:gd name="T1" fmla="*/ 415 h 430"/>
                  <a:gd name="T2" fmla="*/ 302 w 430"/>
                  <a:gd name="T3" fmla="*/ 421 h 430"/>
                  <a:gd name="T4" fmla="*/ 9 w 430"/>
                  <a:gd name="T5" fmla="*/ 128 h 430"/>
                  <a:gd name="T6" fmla="*/ 14 w 430"/>
                  <a:gd name="T7" fmla="*/ 90 h 430"/>
                  <a:gd name="T8" fmla="*/ 91 w 430"/>
                  <a:gd name="T9" fmla="*/ 14 h 430"/>
                  <a:gd name="T10" fmla="*/ 128 w 430"/>
                  <a:gd name="T11" fmla="*/ 8 h 430"/>
                  <a:gd name="T12" fmla="*/ 421 w 430"/>
                  <a:gd name="T13" fmla="*/ 301 h 430"/>
                  <a:gd name="T14" fmla="*/ 416 w 430"/>
                  <a:gd name="T15" fmla="*/ 339 h 430"/>
                  <a:gd name="T16" fmla="*/ 340 w 430"/>
                  <a:gd name="T17" fmla="*/ 41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430">
                    <a:moveTo>
                      <a:pt x="340" y="415"/>
                    </a:moveTo>
                    <a:cubicBezTo>
                      <a:pt x="328" y="427"/>
                      <a:pt x="311" y="430"/>
                      <a:pt x="302" y="421"/>
                    </a:cubicBezTo>
                    <a:cubicBezTo>
                      <a:pt x="9" y="128"/>
                      <a:pt x="9" y="128"/>
                      <a:pt x="9" y="128"/>
                    </a:cubicBezTo>
                    <a:cubicBezTo>
                      <a:pt x="0" y="119"/>
                      <a:pt x="2" y="102"/>
                      <a:pt x="14" y="90"/>
                    </a:cubicBezTo>
                    <a:cubicBezTo>
                      <a:pt x="91" y="14"/>
                      <a:pt x="91" y="14"/>
                      <a:pt x="91" y="14"/>
                    </a:cubicBezTo>
                    <a:cubicBezTo>
                      <a:pt x="102" y="2"/>
                      <a:pt x="119" y="0"/>
                      <a:pt x="128" y="8"/>
                    </a:cubicBezTo>
                    <a:cubicBezTo>
                      <a:pt x="421" y="301"/>
                      <a:pt x="421" y="301"/>
                      <a:pt x="421" y="301"/>
                    </a:cubicBezTo>
                    <a:cubicBezTo>
                      <a:pt x="430" y="310"/>
                      <a:pt x="428" y="327"/>
                      <a:pt x="416" y="339"/>
                    </a:cubicBezTo>
                    <a:lnTo>
                      <a:pt x="340" y="415"/>
                    </a:lnTo>
                    <a:close/>
                  </a:path>
                </a:pathLst>
              </a:cu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70" name="Freeform 22"/>
              <p:cNvSpPr/>
              <p:nvPr/>
            </p:nvSpPr>
            <p:spPr bwMode="auto">
              <a:xfrm>
                <a:off x="5157788" y="3857625"/>
                <a:ext cx="304800" cy="301625"/>
              </a:xfrm>
              <a:custGeom>
                <a:avLst/>
                <a:gdLst>
                  <a:gd name="T0" fmla="*/ 23 w 192"/>
                  <a:gd name="T1" fmla="*/ 190 h 190"/>
                  <a:gd name="T2" fmla="*/ 0 w 192"/>
                  <a:gd name="T3" fmla="*/ 167 h 190"/>
                  <a:gd name="T4" fmla="*/ 168 w 192"/>
                  <a:gd name="T5" fmla="*/ 0 h 190"/>
                  <a:gd name="T6" fmla="*/ 192 w 192"/>
                  <a:gd name="T7" fmla="*/ 22 h 190"/>
                  <a:gd name="T8" fmla="*/ 23 w 192"/>
                  <a:gd name="T9" fmla="*/ 190 h 190"/>
                </a:gdLst>
                <a:ahLst/>
                <a:cxnLst>
                  <a:cxn ang="0">
                    <a:pos x="T0" y="T1"/>
                  </a:cxn>
                  <a:cxn ang="0">
                    <a:pos x="T2" y="T3"/>
                  </a:cxn>
                  <a:cxn ang="0">
                    <a:pos x="T4" y="T5"/>
                  </a:cxn>
                  <a:cxn ang="0">
                    <a:pos x="T6" y="T7"/>
                  </a:cxn>
                  <a:cxn ang="0">
                    <a:pos x="T8" y="T9"/>
                  </a:cxn>
                </a:cxnLst>
                <a:rect l="0" t="0" r="r" b="b"/>
                <a:pathLst>
                  <a:path w="192" h="190">
                    <a:moveTo>
                      <a:pt x="23" y="190"/>
                    </a:moveTo>
                    <a:lnTo>
                      <a:pt x="0" y="167"/>
                    </a:lnTo>
                    <a:lnTo>
                      <a:pt x="168" y="0"/>
                    </a:lnTo>
                    <a:lnTo>
                      <a:pt x="192" y="22"/>
                    </a:lnTo>
                    <a:lnTo>
                      <a:pt x="23" y="190"/>
                    </a:lnTo>
                    <a:close/>
                  </a:path>
                </a:pathLst>
              </a:custGeom>
              <a:solidFill>
                <a:schemeClr val="accent6">
                  <a:lumMod val="60000"/>
                  <a:lumOff val="40000"/>
                </a:schemeClr>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71" name="Freeform 23"/>
              <p:cNvSpPr/>
              <p:nvPr/>
            </p:nvSpPr>
            <p:spPr bwMode="auto">
              <a:xfrm>
                <a:off x="5673725" y="4371975"/>
                <a:ext cx="301625" cy="303213"/>
              </a:xfrm>
              <a:custGeom>
                <a:avLst/>
                <a:gdLst>
                  <a:gd name="T0" fmla="*/ 23 w 190"/>
                  <a:gd name="T1" fmla="*/ 191 h 191"/>
                  <a:gd name="T2" fmla="*/ 0 w 190"/>
                  <a:gd name="T3" fmla="*/ 167 h 191"/>
                  <a:gd name="T4" fmla="*/ 168 w 190"/>
                  <a:gd name="T5" fmla="*/ 0 h 191"/>
                  <a:gd name="T6" fmla="*/ 190 w 190"/>
                  <a:gd name="T7" fmla="*/ 22 h 191"/>
                  <a:gd name="T8" fmla="*/ 23 w 190"/>
                  <a:gd name="T9" fmla="*/ 191 h 191"/>
                </a:gdLst>
                <a:ahLst/>
                <a:cxnLst>
                  <a:cxn ang="0">
                    <a:pos x="T0" y="T1"/>
                  </a:cxn>
                  <a:cxn ang="0">
                    <a:pos x="T2" y="T3"/>
                  </a:cxn>
                  <a:cxn ang="0">
                    <a:pos x="T4" y="T5"/>
                  </a:cxn>
                  <a:cxn ang="0">
                    <a:pos x="T6" y="T7"/>
                  </a:cxn>
                  <a:cxn ang="0">
                    <a:pos x="T8" y="T9"/>
                  </a:cxn>
                </a:cxnLst>
                <a:rect l="0" t="0" r="r" b="b"/>
                <a:pathLst>
                  <a:path w="190" h="191">
                    <a:moveTo>
                      <a:pt x="23" y="191"/>
                    </a:moveTo>
                    <a:lnTo>
                      <a:pt x="0" y="167"/>
                    </a:lnTo>
                    <a:lnTo>
                      <a:pt x="168" y="0"/>
                    </a:lnTo>
                    <a:lnTo>
                      <a:pt x="190" y="22"/>
                    </a:lnTo>
                    <a:lnTo>
                      <a:pt x="23" y="191"/>
                    </a:lnTo>
                    <a:close/>
                  </a:path>
                </a:pathLst>
              </a:custGeom>
              <a:solidFill>
                <a:schemeClr val="accent6">
                  <a:lumMod val="60000"/>
                  <a:lumOff val="40000"/>
                </a:schemeClr>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grpSp>
      </p:grpSp>
      <p:sp>
        <p:nvSpPr>
          <p:cNvPr id="27674" name="Rectangle 26"/>
          <p:cNvSpPr>
            <a:spLocks noChangeArrowheads="1"/>
          </p:cNvSpPr>
          <p:nvPr/>
        </p:nvSpPr>
        <p:spPr bwMode="auto">
          <a:xfrm>
            <a:off x="6505709" y="1787096"/>
            <a:ext cx="4143375"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sz="1400" dirty="0" err="1">
                <a:latin typeface="Times New Roman" pitchFamily="18" charset="0"/>
                <a:cs typeface="Times New Roman" pitchFamily="18" charset="0"/>
              </a:rPr>
              <a:t>Tôi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lũy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thêm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nhiều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kinh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nghiệm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việc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thú</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giờ</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học</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chung</a:t>
            </a:r>
            <a:r>
              <a:rPr lang="en-US" sz="1400" dirty="0">
                <a:latin typeface="Times New Roman" pitchFamily="18" charset="0"/>
                <a:cs typeface="Times New Roman" pitchFamily="18" charset="0"/>
              </a:rPr>
              <a:t>.</a:t>
            </a:r>
            <a:endParaRPr lang="zh-CN" altLang="en-US" sz="1400" dirty="0">
              <a:solidFill>
                <a:schemeClr val="bg1"/>
              </a:solidFill>
              <a:effectLst/>
              <a:latin typeface="Times New Roman" pitchFamily="18" charset="0"/>
              <a:ea typeface="微软雅黑" panose="020B0503020204020204" charset="-122"/>
              <a:cs typeface="Times New Roman" pitchFamily="18" charset="0"/>
              <a:sym typeface="+mn-ea"/>
            </a:endParaRPr>
          </a:p>
        </p:txBody>
      </p:sp>
      <p:sp>
        <p:nvSpPr>
          <p:cNvPr id="10" name="Rectangle 26"/>
          <p:cNvSpPr>
            <a:spLocks noChangeArrowheads="1"/>
          </p:cNvSpPr>
          <p:nvPr/>
        </p:nvSpPr>
        <p:spPr bwMode="auto">
          <a:xfrm>
            <a:off x="6701790" y="2562225"/>
            <a:ext cx="3503930"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các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giờ</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học</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hiệu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quả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hút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tham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gia</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tích</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a:t>
            </a:r>
            <a:endParaRPr lang="zh-CN" altLang="en-US" sz="1400" dirty="0">
              <a:solidFill>
                <a:schemeClr val="bg1"/>
              </a:solidFill>
              <a:effectLst/>
              <a:latin typeface="Times New Roman" pitchFamily="18" charset="0"/>
              <a:ea typeface="微软雅黑" panose="020B0503020204020204" charset="-122"/>
              <a:cs typeface="Times New Roman" pitchFamily="18" charset="0"/>
              <a:sym typeface="+mn-ea"/>
            </a:endParaRPr>
          </a:p>
        </p:txBody>
      </p:sp>
      <p:sp>
        <p:nvSpPr>
          <p:cNvPr id="11" name="Rectangle 26"/>
          <p:cNvSpPr>
            <a:spLocks noChangeArrowheads="1"/>
          </p:cNvSpPr>
          <p:nvPr/>
        </p:nvSpPr>
        <p:spPr bwMode="auto">
          <a:xfrm>
            <a:off x="6800215" y="3125470"/>
            <a:ext cx="4843477"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sz="1200" dirty="0" err="1">
                <a:latin typeface="Times New Roman" pitchFamily="18" charset="0"/>
                <a:cs typeface="Times New Roman" pitchFamily="18" charset="0"/>
              </a:rPr>
              <a:t>Phương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pháp</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giáo</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viên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nắm</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chắc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giờ</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học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linh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hoạt</a:t>
            </a:r>
            <a:r>
              <a:rPr lang="en-US" sz="1200" dirty="0">
                <a:latin typeface="Times New Roman" pitchFamily="18" charset="0"/>
                <a:cs typeface="Times New Roman" pitchFamily="18" charset="0"/>
              </a:rPr>
              <a:t> </a:t>
            </a:r>
            <a:r>
              <a:rPr lang="en-US" sz="1200" dirty="0" err="1" smtClean="0">
                <a:latin typeface="Times New Roman" pitchFamily="18" charset="0"/>
                <a:cs typeface="Times New Roman" pitchFamily="18" charset="0"/>
              </a:rPr>
              <a:t>sáng</a:t>
            </a:r>
            <a:r>
              <a:rPr lang="en-US" sz="1200" dirty="0" smtClean="0">
                <a:latin typeface="Times New Roman" pitchFamily="18" charset="0"/>
                <a:cs typeface="Times New Roman" pitchFamily="18" charset="0"/>
              </a:rPr>
              <a:t> </a:t>
            </a:r>
            <a:r>
              <a:rPr lang="en-US" sz="1200" dirty="0" err="1">
                <a:latin typeface="Times New Roman" pitchFamily="18" charset="0"/>
                <a:cs typeface="Times New Roman" pitchFamily="18" charset="0"/>
              </a:rPr>
              <a:t>tạo</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đặc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biệt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là</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việc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xây</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dựng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hệ</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thống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câu</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hỏi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đàm</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thoại</a:t>
            </a:r>
            <a:r>
              <a:rPr lang="en-US" sz="1200" dirty="0">
                <a:latin typeface="Times New Roman" pitchFamily="18" charset="0"/>
                <a:cs typeface="Times New Roman" pitchFamily="18" charset="0"/>
              </a:rPr>
              <a:t> </a:t>
            </a:r>
            <a:r>
              <a:rPr lang="en-US" sz="1200" dirty="0" err="1" smtClean="0">
                <a:latin typeface="Times New Roman" pitchFamily="18" charset="0"/>
                <a:cs typeface="Times New Roman" pitchFamily="18" charset="0"/>
              </a:rPr>
              <a:t>gợi</a:t>
            </a:r>
            <a:r>
              <a:rPr lang="en-US" sz="1200" dirty="0" smtClean="0">
                <a:latin typeface="Times New Roman" pitchFamily="18" charset="0"/>
                <a:cs typeface="Times New Roman" pitchFamily="18" charset="0"/>
              </a:rPr>
              <a:t> </a:t>
            </a:r>
            <a:r>
              <a:rPr lang="en-US" sz="1200" dirty="0" err="1">
                <a:latin typeface="Times New Roman" pitchFamily="18" charset="0"/>
                <a:cs typeface="Times New Roman" pitchFamily="18" charset="0"/>
              </a:rPr>
              <a:t>mở</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để</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phát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huy</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tối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đa</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tính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tích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cực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cho</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trẻ</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trong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giờ</a:t>
            </a:r>
            <a:r>
              <a:rPr lang="en-US" sz="1200" dirty="0">
                <a:latin typeface="Times New Roman" pitchFamily="18" charset="0"/>
                <a:cs typeface="Times New Roman" pitchFamily="18" charset="0"/>
              </a:rPr>
              <a:t>.</a:t>
            </a:r>
            <a:endParaRPr lang="zh-CN" altLang="en-US" sz="1200" dirty="0">
              <a:solidFill>
                <a:schemeClr val="bg1"/>
              </a:solidFill>
              <a:effectLst/>
              <a:latin typeface="Times New Roman" pitchFamily="18" charset="0"/>
              <a:ea typeface="微软雅黑" panose="020B0503020204020204" charset="-122"/>
              <a:cs typeface="Times New Roman" pitchFamily="18" charset="0"/>
              <a:sym typeface="+mn-ea"/>
            </a:endParaRPr>
          </a:p>
        </p:txBody>
      </p:sp>
      <p:sp>
        <p:nvSpPr>
          <p:cNvPr id="12" name="Rectangle 26"/>
          <p:cNvSpPr>
            <a:spLocks noChangeArrowheads="1"/>
          </p:cNvSpPr>
          <p:nvPr/>
        </p:nvSpPr>
        <p:spPr bwMode="auto">
          <a:xfrm>
            <a:off x="6690900" y="3814303"/>
            <a:ext cx="4952792"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sz="1400" dirty="0" err="1">
                <a:latin typeface="Times New Roman" pitchFamily="18" charset="0"/>
                <a:cs typeface="Times New Roman" pitchFamily="18" charset="0"/>
              </a:rPr>
              <a:t>Tạo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trường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dùng</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chơi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ngày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càng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phú</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từ</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huy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giờ</a:t>
            </a:r>
            <a:r>
              <a:rPr lang="en-US" sz="1400" dirty="0" smtClean="0">
                <a:latin typeface="Times New Roman" pitchFamily="18" charset="0"/>
                <a:cs typeface="Times New Roman" pitchFamily="18" charset="0"/>
              </a:rPr>
              <a:t>.</a:t>
            </a:r>
            <a:endParaRPr lang="zh-CN" altLang="en-US" sz="1400" dirty="0">
              <a:solidFill>
                <a:schemeClr val="bg1"/>
              </a:solidFill>
              <a:effectLst/>
              <a:latin typeface="Times New Roman" pitchFamily="18" charset="0"/>
              <a:ea typeface="微软雅黑" panose="020B0503020204020204" charset="-122"/>
              <a:cs typeface="Times New Roman" pitchFamily="18" charset="0"/>
              <a:sym typeface="+mn-ea"/>
            </a:endParaRPr>
          </a:p>
        </p:txBody>
      </p:sp>
      <p:sp>
        <p:nvSpPr>
          <p:cNvPr id="27" name="文本框 119"/>
          <p:cNvSpPr txBox="1"/>
          <p:nvPr/>
        </p:nvSpPr>
        <p:spPr>
          <a:xfrm>
            <a:off x="3932096" y="2754471"/>
            <a:ext cx="1921186"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err="1" smtClean="0">
                <a:solidFill>
                  <a:schemeClr val="bg1"/>
                </a:solidFill>
                <a:latin typeface="Times New Roman" pitchFamily="18" charset="0"/>
                <a:ea typeface="微软雅黑" panose="020B0503020204020204" charset="-122"/>
                <a:cs typeface="Times New Roman" pitchFamily="18" charset="0"/>
                <a:sym typeface="+mn-ea"/>
              </a:rPr>
              <a:t>Đối</a:t>
            </a:r>
            <a:r>
              <a:rPr lang="en-US" altLang="zh-CN" sz="1600" b="1"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b="1" dirty="0" err="1">
                <a:solidFill>
                  <a:schemeClr val="bg1"/>
                </a:solidFill>
                <a:latin typeface="Times New Roman" pitchFamily="18" charset="0"/>
                <a:ea typeface="微软雅黑" panose="020B0503020204020204" charset="-122"/>
                <a:cs typeface="Times New Roman" pitchFamily="18" charset="0"/>
                <a:sym typeface="+mn-ea"/>
              </a:rPr>
              <a:t>V</a:t>
            </a:r>
            <a:r>
              <a:rPr lang="en-US" altLang="zh-CN" sz="1600" b="1" dirty="0" err="1" smtClean="0">
                <a:solidFill>
                  <a:schemeClr val="bg1"/>
                </a:solidFill>
                <a:latin typeface="Times New Roman" pitchFamily="18" charset="0"/>
                <a:ea typeface="微软雅黑" panose="020B0503020204020204" charset="-122"/>
                <a:cs typeface="Times New Roman" pitchFamily="18" charset="0"/>
                <a:sym typeface="+mn-ea"/>
              </a:rPr>
              <a:t>ới</a:t>
            </a:r>
            <a:r>
              <a:rPr lang="en-US" altLang="zh-CN" sz="1600" b="1"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b="1" dirty="0" err="1">
                <a:solidFill>
                  <a:schemeClr val="bg1"/>
                </a:solidFill>
                <a:latin typeface="Times New Roman" pitchFamily="18" charset="0"/>
                <a:ea typeface="微软雅黑" panose="020B0503020204020204" charset="-122"/>
                <a:cs typeface="Times New Roman" pitchFamily="18" charset="0"/>
                <a:sym typeface="+mn-ea"/>
              </a:rPr>
              <a:t>G</a:t>
            </a:r>
            <a:r>
              <a:rPr lang="en-US" altLang="zh-CN" sz="1600" b="1" dirty="0" err="1" smtClean="0">
                <a:solidFill>
                  <a:schemeClr val="bg1"/>
                </a:solidFill>
                <a:latin typeface="Times New Roman" pitchFamily="18" charset="0"/>
                <a:ea typeface="微软雅黑" panose="020B0503020204020204" charset="-122"/>
                <a:cs typeface="Times New Roman" pitchFamily="18" charset="0"/>
                <a:sym typeface="+mn-ea"/>
              </a:rPr>
              <a:t>iáo</a:t>
            </a:r>
            <a:r>
              <a:rPr lang="en-US" altLang="zh-CN" sz="1600" b="1"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b="1" dirty="0" err="1">
                <a:solidFill>
                  <a:schemeClr val="bg1"/>
                </a:solidFill>
                <a:latin typeface="Times New Roman" pitchFamily="18" charset="0"/>
                <a:ea typeface="微软雅黑" panose="020B0503020204020204" charset="-122"/>
                <a:cs typeface="Times New Roman" pitchFamily="18" charset="0"/>
                <a:sym typeface="+mn-ea"/>
              </a:rPr>
              <a:t>V</a:t>
            </a:r>
            <a:r>
              <a:rPr lang="en-US" altLang="zh-CN" sz="1600" b="1" dirty="0" err="1" smtClean="0">
                <a:solidFill>
                  <a:schemeClr val="bg1"/>
                </a:solidFill>
                <a:latin typeface="Times New Roman" pitchFamily="18" charset="0"/>
                <a:ea typeface="微软雅黑" panose="020B0503020204020204" charset="-122"/>
                <a:cs typeface="Times New Roman" pitchFamily="18" charset="0"/>
                <a:sym typeface="+mn-ea"/>
              </a:rPr>
              <a:t>iên</a:t>
            </a:r>
            <a:endParaRPr lang="zh-CN" altLang="en-US" sz="1600" b="1" dirty="0">
              <a:solidFill>
                <a:schemeClr val="bg1"/>
              </a:solidFill>
              <a:latin typeface="Times New Roman" pitchFamily="18" charset="0"/>
              <a:ea typeface="微软雅黑" panose="020B0503020204020204" charset="-122"/>
              <a:cs typeface="Times New Roman" pitchFamily="18" charset="0"/>
              <a:sym typeface="+mn-ea"/>
            </a:endParaRPr>
          </a:p>
        </p:txBody>
      </p:sp>
      <p:sp>
        <p:nvSpPr>
          <p:cNvPr id="10246" name="Rectangle 6"/>
          <p:cNvSpPr>
            <a:spLocks noChangeArrowheads="1"/>
          </p:cNvSpPr>
          <p:nvPr/>
        </p:nvSpPr>
        <p:spPr bwMode="auto">
          <a:xfrm>
            <a:off x="12459450" y="2217102"/>
            <a:ext cx="26911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tx1">
                  <a:lumMod val="50000"/>
                  <a:lumOff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6" name="文本框 119"/>
          <p:cNvSpPr txBox="1"/>
          <p:nvPr/>
        </p:nvSpPr>
        <p:spPr>
          <a:xfrm>
            <a:off x="12484140" y="1449739"/>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3" name="Rectangle 6"/>
          <p:cNvSpPr>
            <a:spLocks noChangeArrowheads="1"/>
          </p:cNvSpPr>
          <p:nvPr/>
        </p:nvSpPr>
        <p:spPr bwMode="auto">
          <a:xfrm>
            <a:off x="12459450" y="3661355"/>
            <a:ext cx="26911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tx1">
                  <a:lumMod val="50000"/>
                  <a:lumOff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4" name="文本框 119"/>
          <p:cNvSpPr txBox="1"/>
          <p:nvPr/>
        </p:nvSpPr>
        <p:spPr>
          <a:xfrm>
            <a:off x="12776910" y="3046859"/>
            <a:ext cx="1802844"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5" name="Rectangle 6"/>
          <p:cNvSpPr>
            <a:spLocks noChangeArrowheads="1"/>
          </p:cNvSpPr>
          <p:nvPr/>
        </p:nvSpPr>
        <p:spPr bwMode="auto">
          <a:xfrm>
            <a:off x="12332767" y="5513070"/>
            <a:ext cx="26911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tx1">
                  <a:lumMod val="50000"/>
                  <a:lumOff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7" name="文本框 119"/>
          <p:cNvSpPr txBox="1"/>
          <p:nvPr/>
        </p:nvSpPr>
        <p:spPr>
          <a:xfrm>
            <a:off x="12210332" y="4614328"/>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Tree>
    <p:extLst>
      <p:ext uri="{BB962C8B-B14F-4D97-AF65-F5344CB8AC3E}">
        <p14:creationId xmlns:p14="http://schemas.microsoft.com/office/powerpoint/2010/main" val="24377339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ppt_x"/>
                                          </p:val>
                                        </p:tav>
                                        <p:tav tm="100000">
                                          <p:val>
                                            <p:strVal val="#ppt_x"/>
                                          </p:val>
                                        </p:tav>
                                      </p:tavLst>
                                    </p:anim>
                                    <p:anim calcmode="lin" valueType="num">
                                      <p:cBhvr additive="base">
                                        <p:cTn id="1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7658"/>
                                        </p:tgtEl>
                                        <p:attrNameLst>
                                          <p:attrName>style.visibility</p:attrName>
                                        </p:attrNameLst>
                                      </p:cBhvr>
                                      <p:to>
                                        <p:strVal val="visible"/>
                                      </p:to>
                                    </p:set>
                                    <p:animEffect transition="in" filter="barn(inVertical)">
                                      <p:cBhvr>
                                        <p:cTn id="20" dur="500"/>
                                        <p:tgtEl>
                                          <p:spTgt spid="27658"/>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7657"/>
                                        </p:tgtEl>
                                        <p:attrNameLst>
                                          <p:attrName>style.visibility</p:attrName>
                                        </p:attrNameLst>
                                      </p:cBhvr>
                                      <p:to>
                                        <p:strVal val="visible"/>
                                      </p:to>
                                    </p:set>
                                    <p:animEffect transition="in" filter="barn(inVertical)">
                                      <p:cBhvr>
                                        <p:cTn id="23" dur="500"/>
                                        <p:tgtEl>
                                          <p:spTgt spid="2765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7674"/>
                                        </p:tgtEl>
                                        <p:attrNameLst>
                                          <p:attrName>style.visibility</p:attrName>
                                        </p:attrNameLst>
                                      </p:cBhvr>
                                      <p:to>
                                        <p:strVal val="visible"/>
                                      </p:to>
                                    </p:set>
                                    <p:animEffect transition="in" filter="barn(inVertical)">
                                      <p:cBhvr>
                                        <p:cTn id="26" dur="500"/>
                                        <p:tgtEl>
                                          <p:spTgt spid="2767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7659"/>
                                        </p:tgtEl>
                                        <p:attrNameLst>
                                          <p:attrName>style.visibility</p:attrName>
                                        </p:attrNameLst>
                                      </p:cBhvr>
                                      <p:to>
                                        <p:strVal val="visible"/>
                                      </p:to>
                                    </p:set>
                                    <p:animEffect transition="in" filter="barn(inVertical)">
                                      <p:cBhvr>
                                        <p:cTn id="31" dur="500"/>
                                        <p:tgtEl>
                                          <p:spTgt spid="27659"/>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7660"/>
                                        </p:tgtEl>
                                        <p:attrNameLst>
                                          <p:attrName>style.visibility</p:attrName>
                                        </p:attrNameLst>
                                      </p:cBhvr>
                                      <p:to>
                                        <p:strVal val="visible"/>
                                      </p:to>
                                    </p:set>
                                    <p:animEffect transition="in" filter="barn(inVertical)">
                                      <p:cBhvr>
                                        <p:cTn id="34" dur="500"/>
                                        <p:tgtEl>
                                          <p:spTgt spid="27660"/>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7661"/>
                                        </p:tgtEl>
                                        <p:attrNameLst>
                                          <p:attrName>style.visibility</p:attrName>
                                        </p:attrNameLst>
                                      </p:cBhvr>
                                      <p:to>
                                        <p:strVal val="visible"/>
                                      </p:to>
                                    </p:set>
                                    <p:animEffect transition="in" filter="barn(inVertical)">
                                      <p:cBhvr>
                                        <p:cTn id="42" dur="500"/>
                                        <p:tgtEl>
                                          <p:spTgt spid="27661"/>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7662"/>
                                        </p:tgtEl>
                                        <p:attrNameLst>
                                          <p:attrName>style.visibility</p:attrName>
                                        </p:attrNameLst>
                                      </p:cBhvr>
                                      <p:to>
                                        <p:strVal val="visible"/>
                                      </p:to>
                                    </p:set>
                                    <p:animEffect transition="in" filter="barn(inVertical)">
                                      <p:cBhvr>
                                        <p:cTn id="45" dur="500"/>
                                        <p:tgtEl>
                                          <p:spTgt spid="27662"/>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barn(inVertical)">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27663"/>
                                        </p:tgtEl>
                                        <p:attrNameLst>
                                          <p:attrName>style.visibility</p:attrName>
                                        </p:attrNameLst>
                                      </p:cBhvr>
                                      <p:to>
                                        <p:strVal val="visible"/>
                                      </p:to>
                                    </p:set>
                                    <p:animEffect transition="in" filter="barn(inVertical)">
                                      <p:cBhvr>
                                        <p:cTn id="53" dur="500"/>
                                        <p:tgtEl>
                                          <p:spTgt spid="27663"/>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barn(inVertical)">
                                      <p:cBhvr>
                                        <p:cTn id="56" dur="500"/>
                                        <p:tgtEl>
                                          <p:spTgt spid="12"/>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7664"/>
                                        </p:tgtEl>
                                        <p:attrNameLst>
                                          <p:attrName>style.visibility</p:attrName>
                                        </p:attrNameLst>
                                      </p:cBhvr>
                                      <p:to>
                                        <p:strVal val="visible"/>
                                      </p:to>
                                    </p:set>
                                    <p:animEffect transition="in" filter="barn(inVertical)">
                                      <p:cBhvr>
                                        <p:cTn id="59" dur="500"/>
                                        <p:tgtEl>
                                          <p:spTgt spid="27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7" grpId="0" animBg="1"/>
      <p:bldP spid="27658" grpId="0" animBg="1"/>
      <p:bldP spid="27659" grpId="0" animBg="1"/>
      <p:bldP spid="27660" grpId="0" animBg="1"/>
      <p:bldP spid="27661" grpId="0" animBg="1"/>
      <p:bldP spid="27662" grpId="0" animBg="1"/>
      <p:bldP spid="27663" grpId="0" animBg="1"/>
      <p:bldP spid="27664" grpId="0" animBg="1"/>
      <p:bldP spid="27674" grpId="0"/>
      <p:bldP spid="10" grpId="0"/>
      <p:bldP spid="11" grpId="0"/>
      <p:bldP spid="12"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957580"/>
            <a:chOff x="1681" y="171"/>
            <a:chExt cx="1141" cy="1508"/>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454"/>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03</a:t>
              </a:r>
            </a:p>
            <a:p>
              <a:pPr algn="ctr"/>
              <a:endParaRPr lang="en-US" altLang="zh-CN" b="1" dirty="0">
                <a:solidFill>
                  <a:schemeClr val="bg1">
                    <a:lumMod val="95000"/>
                  </a:schemeClr>
                </a:solidFill>
                <a:latin typeface="Times New Roman" pitchFamily="18" charset="0"/>
                <a:cs typeface="Times New Roman" pitchFamily="18" charset="0"/>
              </a:endParaRPr>
            </a:p>
          </p:txBody>
        </p:sp>
      </p:grpSp>
      <p:sp>
        <p:nvSpPr>
          <p:cNvPr id="7" name="文本框 6"/>
          <p:cNvSpPr txBox="1"/>
          <p:nvPr/>
        </p:nvSpPr>
        <p:spPr>
          <a:xfrm>
            <a:off x="1805940" y="271780"/>
            <a:ext cx="2395220" cy="369332"/>
          </a:xfrm>
          <a:prstGeom prst="rect">
            <a:avLst/>
          </a:prstGeom>
          <a:noFill/>
        </p:spPr>
        <p:txBody>
          <a:bodyPr wrap="square" rtlCol="0">
            <a:spAutoFit/>
          </a:bodyPr>
          <a:lstStyle/>
          <a:p>
            <a:r>
              <a:rPr lang="en-US" altLang="zh-CN" b="1" dirty="0" err="1" smtClean="0">
                <a:solidFill>
                  <a:srgbClr val="336601"/>
                </a:solidFill>
                <a:latin typeface="Times New Roman" pitchFamily="18" charset="0"/>
                <a:ea typeface="微软雅黑" panose="020B0503020204020204" charset="-122"/>
                <a:cs typeface="Times New Roman" pitchFamily="18" charset="0"/>
              </a:rPr>
              <a:t>Kết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Quả</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Freeform 5"/>
          <p:cNvSpPr>
            <a:spLocks noEditPoints="1"/>
          </p:cNvSpPr>
          <p:nvPr/>
        </p:nvSpPr>
        <p:spPr bwMode="auto">
          <a:xfrm>
            <a:off x="5714365" y="2657475"/>
            <a:ext cx="764540" cy="1021715"/>
          </a:xfrm>
          <a:custGeom>
            <a:avLst/>
            <a:gdLst>
              <a:gd name="T0" fmla="*/ 143 w 708"/>
              <a:gd name="T1" fmla="*/ 358 h 965"/>
              <a:gd name="T2" fmla="*/ 218 w 708"/>
              <a:gd name="T3" fmla="*/ 534 h 965"/>
              <a:gd name="T4" fmla="*/ 278 w 708"/>
              <a:gd name="T5" fmla="*/ 675 h 965"/>
              <a:gd name="T6" fmla="*/ 415 w 708"/>
              <a:gd name="T7" fmla="*/ 679 h 965"/>
              <a:gd name="T8" fmla="*/ 445 w 708"/>
              <a:gd name="T9" fmla="*/ 623 h 965"/>
              <a:gd name="T10" fmla="*/ 521 w 708"/>
              <a:gd name="T11" fmla="*/ 482 h 965"/>
              <a:gd name="T12" fmla="*/ 354 w 708"/>
              <a:gd name="T13" fmla="*/ 147 h 965"/>
              <a:gd name="T14" fmla="*/ 293 w 708"/>
              <a:gd name="T15" fmla="*/ 723 h 965"/>
              <a:gd name="T16" fmla="*/ 224 w 708"/>
              <a:gd name="T17" fmla="*/ 643 h 965"/>
              <a:gd name="T18" fmla="*/ 150 w 708"/>
              <a:gd name="T19" fmla="*/ 506 h 965"/>
              <a:gd name="T20" fmla="*/ 354 w 708"/>
              <a:gd name="T21" fmla="*/ 103 h 965"/>
              <a:gd name="T22" fmla="*/ 558 w 708"/>
              <a:gd name="T23" fmla="*/ 506 h 965"/>
              <a:gd name="T24" fmla="*/ 485 w 708"/>
              <a:gd name="T25" fmla="*/ 643 h 965"/>
              <a:gd name="T26" fmla="*/ 415 w 708"/>
              <a:gd name="T27" fmla="*/ 723 h 965"/>
              <a:gd name="T28" fmla="*/ 253 w 708"/>
              <a:gd name="T29" fmla="*/ 865 h 965"/>
              <a:gd name="T30" fmla="*/ 425 w 708"/>
              <a:gd name="T31" fmla="*/ 898 h 965"/>
              <a:gd name="T32" fmla="*/ 425 w 708"/>
              <a:gd name="T33" fmla="*/ 832 h 965"/>
              <a:gd name="T34" fmla="*/ 274 w 708"/>
              <a:gd name="T35" fmla="*/ 885 h 965"/>
              <a:gd name="T36" fmla="*/ 438 w 708"/>
              <a:gd name="T37" fmla="*/ 885 h 965"/>
              <a:gd name="T38" fmla="*/ 459 w 708"/>
              <a:gd name="T39" fmla="*/ 865 h 965"/>
              <a:gd name="T40" fmla="*/ 253 w 708"/>
              <a:gd name="T41" fmla="*/ 762 h 965"/>
              <a:gd name="T42" fmla="*/ 459 w 708"/>
              <a:gd name="T43" fmla="*/ 865 h 965"/>
              <a:gd name="T44" fmla="*/ 457 w 708"/>
              <a:gd name="T45" fmla="*/ 403 h 965"/>
              <a:gd name="T46" fmla="*/ 388 w 708"/>
              <a:gd name="T47" fmla="*/ 472 h 965"/>
              <a:gd name="T48" fmla="*/ 321 w 708"/>
              <a:gd name="T49" fmla="*/ 472 h 965"/>
              <a:gd name="T50" fmla="*/ 251 w 708"/>
              <a:gd name="T51" fmla="*/ 403 h 965"/>
              <a:gd name="T52" fmla="*/ 251 w 708"/>
              <a:gd name="T53" fmla="*/ 336 h 965"/>
              <a:gd name="T54" fmla="*/ 321 w 708"/>
              <a:gd name="T55" fmla="*/ 267 h 965"/>
              <a:gd name="T56" fmla="*/ 388 w 708"/>
              <a:gd name="T57" fmla="*/ 267 h 965"/>
              <a:gd name="T58" fmla="*/ 457 w 708"/>
              <a:gd name="T59" fmla="*/ 336 h 965"/>
              <a:gd name="T60" fmla="*/ 681 w 708"/>
              <a:gd name="T61" fmla="*/ 326 h 965"/>
              <a:gd name="T62" fmla="*/ 644 w 708"/>
              <a:gd name="T63" fmla="*/ 358 h 965"/>
              <a:gd name="T64" fmla="*/ 681 w 708"/>
              <a:gd name="T65" fmla="*/ 379 h 965"/>
              <a:gd name="T66" fmla="*/ 681 w 708"/>
              <a:gd name="T67" fmla="*/ 326 h 965"/>
              <a:gd name="T68" fmla="*/ 603 w 708"/>
              <a:gd name="T69" fmla="*/ 142 h 965"/>
              <a:gd name="T70" fmla="*/ 565 w 708"/>
              <a:gd name="T71" fmla="*/ 105 h 965"/>
              <a:gd name="T72" fmla="*/ 576 w 708"/>
              <a:gd name="T73" fmla="*/ 170 h 965"/>
              <a:gd name="T74" fmla="*/ 380 w 708"/>
              <a:gd name="T75" fmla="*/ 69 h 965"/>
              <a:gd name="T76" fmla="*/ 354 w 708"/>
              <a:gd name="T77" fmla="*/ 0 h 965"/>
              <a:gd name="T78" fmla="*/ 327 w 708"/>
              <a:gd name="T79" fmla="*/ 69 h 965"/>
              <a:gd name="T80" fmla="*/ 130 w 708"/>
              <a:gd name="T81" fmla="*/ 173 h 965"/>
              <a:gd name="T82" fmla="*/ 142 w 708"/>
              <a:gd name="T83" fmla="*/ 110 h 965"/>
              <a:gd name="T84" fmla="*/ 104 w 708"/>
              <a:gd name="T85" fmla="*/ 147 h 965"/>
              <a:gd name="T86" fmla="*/ 63 w 708"/>
              <a:gd name="T87" fmla="*/ 358 h 965"/>
              <a:gd name="T88" fmla="*/ 28 w 708"/>
              <a:gd name="T89" fmla="*/ 326 h 965"/>
              <a:gd name="T90" fmla="*/ 28 w 708"/>
              <a:gd name="T91" fmla="*/ 379 h 965"/>
              <a:gd name="T92" fmla="*/ 63 w 708"/>
              <a:gd name="T93" fmla="*/ 358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8" h="965">
                <a:moveTo>
                  <a:pt x="354" y="147"/>
                </a:moveTo>
                <a:cubicBezTo>
                  <a:pt x="238" y="147"/>
                  <a:pt x="143" y="242"/>
                  <a:pt x="143" y="358"/>
                </a:cubicBezTo>
                <a:cubicBezTo>
                  <a:pt x="143" y="414"/>
                  <a:pt x="187" y="481"/>
                  <a:pt x="187" y="482"/>
                </a:cubicBezTo>
                <a:cubicBezTo>
                  <a:pt x="196" y="496"/>
                  <a:pt x="210" y="519"/>
                  <a:pt x="218" y="534"/>
                </a:cubicBezTo>
                <a:lnTo>
                  <a:pt x="263" y="623"/>
                </a:lnTo>
                <a:cubicBezTo>
                  <a:pt x="272" y="640"/>
                  <a:pt x="278" y="662"/>
                  <a:pt x="278" y="675"/>
                </a:cubicBezTo>
                <a:cubicBezTo>
                  <a:pt x="279" y="675"/>
                  <a:pt x="284" y="679"/>
                  <a:pt x="293" y="679"/>
                </a:cubicBezTo>
                <a:lnTo>
                  <a:pt x="415" y="679"/>
                </a:lnTo>
                <a:cubicBezTo>
                  <a:pt x="425" y="679"/>
                  <a:pt x="430" y="675"/>
                  <a:pt x="430" y="674"/>
                </a:cubicBezTo>
                <a:cubicBezTo>
                  <a:pt x="430" y="662"/>
                  <a:pt x="437" y="640"/>
                  <a:pt x="445" y="623"/>
                </a:cubicBezTo>
                <a:lnTo>
                  <a:pt x="491" y="534"/>
                </a:lnTo>
                <a:cubicBezTo>
                  <a:pt x="498" y="519"/>
                  <a:pt x="512" y="496"/>
                  <a:pt x="521" y="482"/>
                </a:cubicBezTo>
                <a:cubicBezTo>
                  <a:pt x="537" y="458"/>
                  <a:pt x="565" y="403"/>
                  <a:pt x="565" y="358"/>
                </a:cubicBezTo>
                <a:cubicBezTo>
                  <a:pt x="565" y="242"/>
                  <a:pt x="471" y="147"/>
                  <a:pt x="354" y="147"/>
                </a:cubicBezTo>
                <a:close/>
                <a:moveTo>
                  <a:pt x="415" y="723"/>
                </a:moveTo>
                <a:lnTo>
                  <a:pt x="293" y="723"/>
                </a:lnTo>
                <a:cubicBezTo>
                  <a:pt x="260" y="723"/>
                  <a:pt x="234" y="702"/>
                  <a:pt x="234" y="675"/>
                </a:cubicBezTo>
                <a:cubicBezTo>
                  <a:pt x="234" y="671"/>
                  <a:pt x="231" y="656"/>
                  <a:pt x="224" y="643"/>
                </a:cubicBezTo>
                <a:lnTo>
                  <a:pt x="178" y="554"/>
                </a:lnTo>
                <a:cubicBezTo>
                  <a:pt x="171" y="540"/>
                  <a:pt x="159" y="519"/>
                  <a:pt x="150" y="506"/>
                </a:cubicBezTo>
                <a:cubicBezTo>
                  <a:pt x="145" y="498"/>
                  <a:pt x="99" y="426"/>
                  <a:pt x="99" y="358"/>
                </a:cubicBezTo>
                <a:cubicBezTo>
                  <a:pt x="99" y="217"/>
                  <a:pt x="213" y="103"/>
                  <a:pt x="354" y="103"/>
                </a:cubicBezTo>
                <a:cubicBezTo>
                  <a:pt x="495" y="103"/>
                  <a:pt x="610" y="217"/>
                  <a:pt x="610" y="358"/>
                </a:cubicBezTo>
                <a:cubicBezTo>
                  <a:pt x="610" y="426"/>
                  <a:pt x="564" y="498"/>
                  <a:pt x="558" y="506"/>
                </a:cubicBezTo>
                <a:cubicBezTo>
                  <a:pt x="550" y="519"/>
                  <a:pt x="537" y="541"/>
                  <a:pt x="530" y="554"/>
                </a:cubicBezTo>
                <a:lnTo>
                  <a:pt x="485" y="643"/>
                </a:lnTo>
                <a:cubicBezTo>
                  <a:pt x="478" y="656"/>
                  <a:pt x="474" y="671"/>
                  <a:pt x="474" y="675"/>
                </a:cubicBezTo>
                <a:cubicBezTo>
                  <a:pt x="474" y="702"/>
                  <a:pt x="448" y="723"/>
                  <a:pt x="415" y="723"/>
                </a:cubicBezTo>
                <a:close/>
                <a:moveTo>
                  <a:pt x="287" y="832"/>
                </a:moveTo>
                <a:cubicBezTo>
                  <a:pt x="268" y="832"/>
                  <a:pt x="253" y="847"/>
                  <a:pt x="253" y="865"/>
                </a:cubicBezTo>
                <a:cubicBezTo>
                  <a:pt x="253" y="883"/>
                  <a:pt x="268" y="898"/>
                  <a:pt x="287" y="898"/>
                </a:cubicBezTo>
                <a:lnTo>
                  <a:pt x="425" y="898"/>
                </a:lnTo>
                <a:cubicBezTo>
                  <a:pt x="444" y="898"/>
                  <a:pt x="459" y="883"/>
                  <a:pt x="459" y="865"/>
                </a:cubicBezTo>
                <a:cubicBezTo>
                  <a:pt x="459" y="847"/>
                  <a:pt x="444" y="832"/>
                  <a:pt x="425" y="832"/>
                </a:cubicBezTo>
                <a:lnTo>
                  <a:pt x="287" y="832"/>
                </a:lnTo>
                <a:close/>
                <a:moveTo>
                  <a:pt x="274" y="885"/>
                </a:moveTo>
                <a:cubicBezTo>
                  <a:pt x="275" y="929"/>
                  <a:pt x="312" y="965"/>
                  <a:pt x="356" y="965"/>
                </a:cubicBezTo>
                <a:cubicBezTo>
                  <a:pt x="401" y="965"/>
                  <a:pt x="437" y="929"/>
                  <a:pt x="438" y="885"/>
                </a:cubicBezTo>
                <a:lnTo>
                  <a:pt x="274" y="885"/>
                </a:lnTo>
                <a:close/>
                <a:moveTo>
                  <a:pt x="459" y="865"/>
                </a:moveTo>
                <a:lnTo>
                  <a:pt x="253" y="865"/>
                </a:lnTo>
                <a:lnTo>
                  <a:pt x="253" y="762"/>
                </a:lnTo>
                <a:lnTo>
                  <a:pt x="459" y="762"/>
                </a:lnTo>
                <a:lnTo>
                  <a:pt x="459" y="865"/>
                </a:lnTo>
                <a:close/>
                <a:moveTo>
                  <a:pt x="491" y="369"/>
                </a:moveTo>
                <a:cubicBezTo>
                  <a:pt x="491" y="388"/>
                  <a:pt x="476" y="403"/>
                  <a:pt x="457" y="403"/>
                </a:cubicBezTo>
                <a:lnTo>
                  <a:pt x="388" y="403"/>
                </a:lnTo>
                <a:lnTo>
                  <a:pt x="388" y="472"/>
                </a:lnTo>
                <a:cubicBezTo>
                  <a:pt x="388" y="491"/>
                  <a:pt x="373" y="506"/>
                  <a:pt x="354" y="506"/>
                </a:cubicBezTo>
                <a:cubicBezTo>
                  <a:pt x="336" y="506"/>
                  <a:pt x="321" y="491"/>
                  <a:pt x="321" y="472"/>
                </a:cubicBezTo>
                <a:lnTo>
                  <a:pt x="321" y="403"/>
                </a:lnTo>
                <a:lnTo>
                  <a:pt x="251" y="403"/>
                </a:lnTo>
                <a:cubicBezTo>
                  <a:pt x="233" y="403"/>
                  <a:pt x="218" y="388"/>
                  <a:pt x="218" y="369"/>
                </a:cubicBezTo>
                <a:cubicBezTo>
                  <a:pt x="218" y="351"/>
                  <a:pt x="233" y="336"/>
                  <a:pt x="251" y="336"/>
                </a:cubicBezTo>
                <a:lnTo>
                  <a:pt x="321" y="336"/>
                </a:lnTo>
                <a:lnTo>
                  <a:pt x="321" y="267"/>
                </a:lnTo>
                <a:cubicBezTo>
                  <a:pt x="321" y="248"/>
                  <a:pt x="336" y="233"/>
                  <a:pt x="354" y="233"/>
                </a:cubicBezTo>
                <a:cubicBezTo>
                  <a:pt x="373" y="233"/>
                  <a:pt x="388" y="248"/>
                  <a:pt x="388" y="267"/>
                </a:cubicBezTo>
                <a:lnTo>
                  <a:pt x="388" y="336"/>
                </a:lnTo>
                <a:lnTo>
                  <a:pt x="457" y="336"/>
                </a:lnTo>
                <a:cubicBezTo>
                  <a:pt x="476" y="336"/>
                  <a:pt x="491" y="351"/>
                  <a:pt x="491" y="369"/>
                </a:cubicBezTo>
                <a:close/>
                <a:moveTo>
                  <a:pt x="681" y="326"/>
                </a:moveTo>
                <a:lnTo>
                  <a:pt x="643" y="326"/>
                </a:lnTo>
                <a:cubicBezTo>
                  <a:pt x="644" y="337"/>
                  <a:pt x="644" y="347"/>
                  <a:pt x="644" y="358"/>
                </a:cubicBezTo>
                <a:cubicBezTo>
                  <a:pt x="644" y="365"/>
                  <a:pt x="644" y="372"/>
                  <a:pt x="643" y="379"/>
                </a:cubicBezTo>
                <a:lnTo>
                  <a:pt x="681" y="379"/>
                </a:lnTo>
                <a:cubicBezTo>
                  <a:pt x="696" y="379"/>
                  <a:pt x="708" y="367"/>
                  <a:pt x="708" y="353"/>
                </a:cubicBezTo>
                <a:cubicBezTo>
                  <a:pt x="708" y="338"/>
                  <a:pt x="696" y="326"/>
                  <a:pt x="681" y="326"/>
                </a:cubicBezTo>
                <a:close/>
                <a:moveTo>
                  <a:pt x="576" y="170"/>
                </a:moveTo>
                <a:lnTo>
                  <a:pt x="603" y="142"/>
                </a:lnTo>
                <a:cubicBezTo>
                  <a:pt x="614" y="132"/>
                  <a:pt x="614" y="114"/>
                  <a:pt x="604" y="104"/>
                </a:cubicBezTo>
                <a:cubicBezTo>
                  <a:pt x="593" y="94"/>
                  <a:pt x="576" y="94"/>
                  <a:pt x="565" y="105"/>
                </a:cubicBezTo>
                <a:lnTo>
                  <a:pt x="538" y="133"/>
                </a:lnTo>
                <a:cubicBezTo>
                  <a:pt x="551" y="144"/>
                  <a:pt x="564" y="156"/>
                  <a:pt x="576" y="170"/>
                </a:cubicBezTo>
                <a:close/>
                <a:moveTo>
                  <a:pt x="354" y="67"/>
                </a:moveTo>
                <a:cubicBezTo>
                  <a:pt x="362" y="67"/>
                  <a:pt x="371" y="68"/>
                  <a:pt x="380" y="69"/>
                </a:cubicBezTo>
                <a:lnTo>
                  <a:pt x="380" y="28"/>
                </a:lnTo>
                <a:cubicBezTo>
                  <a:pt x="380" y="12"/>
                  <a:pt x="368" y="0"/>
                  <a:pt x="354" y="0"/>
                </a:cubicBezTo>
                <a:cubicBezTo>
                  <a:pt x="339" y="0"/>
                  <a:pt x="327" y="12"/>
                  <a:pt x="327" y="28"/>
                </a:cubicBezTo>
                <a:lnTo>
                  <a:pt x="327" y="69"/>
                </a:lnTo>
                <a:cubicBezTo>
                  <a:pt x="336" y="68"/>
                  <a:pt x="345" y="67"/>
                  <a:pt x="354" y="67"/>
                </a:cubicBezTo>
                <a:close/>
                <a:moveTo>
                  <a:pt x="130" y="173"/>
                </a:moveTo>
                <a:cubicBezTo>
                  <a:pt x="141" y="159"/>
                  <a:pt x="154" y="147"/>
                  <a:pt x="167" y="136"/>
                </a:cubicBezTo>
                <a:lnTo>
                  <a:pt x="142" y="110"/>
                </a:lnTo>
                <a:cubicBezTo>
                  <a:pt x="131" y="99"/>
                  <a:pt x="114" y="99"/>
                  <a:pt x="103" y="109"/>
                </a:cubicBezTo>
                <a:cubicBezTo>
                  <a:pt x="93" y="119"/>
                  <a:pt x="93" y="136"/>
                  <a:pt x="104" y="147"/>
                </a:cubicBezTo>
                <a:lnTo>
                  <a:pt x="130" y="173"/>
                </a:lnTo>
                <a:close/>
                <a:moveTo>
                  <a:pt x="63" y="358"/>
                </a:moveTo>
                <a:cubicBezTo>
                  <a:pt x="63" y="347"/>
                  <a:pt x="64" y="337"/>
                  <a:pt x="65" y="326"/>
                </a:cubicBezTo>
                <a:lnTo>
                  <a:pt x="28" y="326"/>
                </a:lnTo>
                <a:cubicBezTo>
                  <a:pt x="12" y="326"/>
                  <a:pt x="0" y="338"/>
                  <a:pt x="0" y="353"/>
                </a:cubicBezTo>
                <a:cubicBezTo>
                  <a:pt x="0" y="367"/>
                  <a:pt x="12" y="379"/>
                  <a:pt x="28" y="379"/>
                </a:cubicBezTo>
                <a:lnTo>
                  <a:pt x="65" y="379"/>
                </a:lnTo>
                <a:cubicBezTo>
                  <a:pt x="64" y="372"/>
                  <a:pt x="63" y="365"/>
                  <a:pt x="63" y="358"/>
                </a:cubicBez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endParaRPr lang="zh-CN" altLang="en-US" sz="1800">
              <a:latin typeface="Times New Roman" pitchFamily="18" charset="0"/>
              <a:cs typeface="Times New Roman" pitchFamily="18" charset="0"/>
            </a:endParaRPr>
          </a:p>
        </p:txBody>
      </p:sp>
      <p:grpSp>
        <p:nvGrpSpPr>
          <p:cNvPr id="56" name="组合 55"/>
          <p:cNvGrpSpPr/>
          <p:nvPr/>
        </p:nvGrpSpPr>
        <p:grpSpPr>
          <a:xfrm>
            <a:off x="4662170" y="1689100"/>
            <a:ext cx="2842895" cy="2860040"/>
            <a:chOff x="7342" y="2660"/>
            <a:chExt cx="4477" cy="4504"/>
          </a:xfrm>
        </p:grpSpPr>
        <p:sp>
          <p:nvSpPr>
            <p:cNvPr id="9" name="Freeform 5"/>
            <p:cNvSpPr/>
            <p:nvPr/>
          </p:nvSpPr>
          <p:spPr bwMode="auto">
            <a:xfrm>
              <a:off x="7342" y="2690"/>
              <a:ext cx="2125" cy="3256"/>
            </a:xfrm>
            <a:custGeom>
              <a:avLst/>
              <a:gdLst>
                <a:gd name="T0" fmla="*/ 207 w 1797"/>
                <a:gd name="T1" fmla="*/ 2754 h 2754"/>
                <a:gd name="T2" fmla="*/ 0 w 1797"/>
                <a:gd name="T3" fmla="*/ 1892 h 2754"/>
                <a:gd name="T4" fmla="*/ 1797 w 1797"/>
                <a:gd name="T5" fmla="*/ 0 h 2754"/>
                <a:gd name="T6" fmla="*/ 1797 w 1797"/>
                <a:gd name="T7" fmla="*/ 592 h 2754"/>
                <a:gd name="T8" fmla="*/ 591 w 1797"/>
                <a:gd name="T9" fmla="*/ 1892 h 2754"/>
                <a:gd name="T10" fmla="*/ 720 w 1797"/>
                <a:gd name="T11" fmla="*/ 2458 h 2754"/>
                <a:gd name="T12" fmla="*/ 207 w 1797"/>
                <a:gd name="T13" fmla="*/ 2754 h 2754"/>
              </a:gdLst>
              <a:ahLst/>
              <a:cxnLst>
                <a:cxn ang="0">
                  <a:pos x="T0" y="T1"/>
                </a:cxn>
                <a:cxn ang="0">
                  <a:pos x="T2" y="T3"/>
                </a:cxn>
                <a:cxn ang="0">
                  <a:pos x="T4" y="T5"/>
                </a:cxn>
                <a:cxn ang="0">
                  <a:pos x="T6" y="T7"/>
                </a:cxn>
                <a:cxn ang="0">
                  <a:pos x="T8" y="T9"/>
                </a:cxn>
                <a:cxn ang="0">
                  <a:pos x="T10" y="T11"/>
                </a:cxn>
                <a:cxn ang="0">
                  <a:pos x="T12" y="T13"/>
                </a:cxn>
              </a:cxnLst>
              <a:rect l="0" t="0" r="r" b="b"/>
              <a:pathLst>
                <a:path w="1797" h="2754">
                  <a:moveTo>
                    <a:pt x="207" y="2754"/>
                  </a:moveTo>
                  <a:cubicBezTo>
                    <a:pt x="75" y="2495"/>
                    <a:pt x="0" y="2202"/>
                    <a:pt x="0" y="1892"/>
                  </a:cubicBezTo>
                  <a:cubicBezTo>
                    <a:pt x="0" y="878"/>
                    <a:pt x="796" y="50"/>
                    <a:pt x="1797" y="0"/>
                  </a:cubicBezTo>
                  <a:lnTo>
                    <a:pt x="1797" y="592"/>
                  </a:lnTo>
                  <a:cubicBezTo>
                    <a:pt x="1123" y="642"/>
                    <a:pt x="591" y="1205"/>
                    <a:pt x="591" y="1892"/>
                  </a:cubicBezTo>
                  <a:cubicBezTo>
                    <a:pt x="591" y="2094"/>
                    <a:pt x="637" y="2286"/>
                    <a:pt x="720" y="2458"/>
                  </a:cubicBezTo>
                  <a:lnTo>
                    <a:pt x="207" y="2754"/>
                  </a:ln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sp>
          <p:nvSpPr>
            <p:cNvPr id="13" name="Freeform 6"/>
            <p:cNvSpPr/>
            <p:nvPr/>
          </p:nvSpPr>
          <p:spPr bwMode="auto">
            <a:xfrm>
              <a:off x="7701" y="5794"/>
              <a:ext cx="3761" cy="1371"/>
            </a:xfrm>
            <a:custGeom>
              <a:avLst/>
              <a:gdLst>
                <a:gd name="T0" fmla="*/ 3180 w 3180"/>
                <a:gd name="T1" fmla="*/ 296 h 1160"/>
                <a:gd name="T2" fmla="*/ 1590 w 3180"/>
                <a:gd name="T3" fmla="*/ 1160 h 1160"/>
                <a:gd name="T4" fmla="*/ 0 w 3180"/>
                <a:gd name="T5" fmla="*/ 296 h 1160"/>
                <a:gd name="T6" fmla="*/ 513 w 3180"/>
                <a:gd name="T7" fmla="*/ 0 h 1160"/>
                <a:gd name="T8" fmla="*/ 1590 w 3180"/>
                <a:gd name="T9" fmla="*/ 570 h 1160"/>
                <a:gd name="T10" fmla="*/ 2667 w 3180"/>
                <a:gd name="T11" fmla="*/ 0 h 1160"/>
                <a:gd name="T12" fmla="*/ 3180 w 3180"/>
                <a:gd name="T13" fmla="*/ 296 h 1160"/>
              </a:gdLst>
              <a:ahLst/>
              <a:cxnLst>
                <a:cxn ang="0">
                  <a:pos x="T0" y="T1"/>
                </a:cxn>
                <a:cxn ang="0">
                  <a:pos x="T2" y="T3"/>
                </a:cxn>
                <a:cxn ang="0">
                  <a:pos x="T4" y="T5"/>
                </a:cxn>
                <a:cxn ang="0">
                  <a:pos x="T6" y="T7"/>
                </a:cxn>
                <a:cxn ang="0">
                  <a:pos x="T8" y="T9"/>
                </a:cxn>
                <a:cxn ang="0">
                  <a:pos x="T10" y="T11"/>
                </a:cxn>
                <a:cxn ang="0">
                  <a:pos x="T12" y="T13"/>
                </a:cxn>
              </a:cxnLst>
              <a:rect l="0" t="0" r="r" b="b"/>
              <a:pathLst>
                <a:path w="3180" h="1160">
                  <a:moveTo>
                    <a:pt x="3180" y="296"/>
                  </a:moveTo>
                  <a:cubicBezTo>
                    <a:pt x="2842" y="816"/>
                    <a:pt x="2256" y="1160"/>
                    <a:pt x="1590" y="1160"/>
                  </a:cubicBezTo>
                  <a:cubicBezTo>
                    <a:pt x="924" y="1160"/>
                    <a:pt x="338" y="816"/>
                    <a:pt x="0" y="296"/>
                  </a:cubicBezTo>
                  <a:lnTo>
                    <a:pt x="513" y="0"/>
                  </a:lnTo>
                  <a:cubicBezTo>
                    <a:pt x="748" y="344"/>
                    <a:pt x="1143" y="570"/>
                    <a:pt x="1590" y="570"/>
                  </a:cubicBezTo>
                  <a:cubicBezTo>
                    <a:pt x="2038" y="570"/>
                    <a:pt x="2432" y="344"/>
                    <a:pt x="2667" y="0"/>
                  </a:cubicBezTo>
                  <a:lnTo>
                    <a:pt x="3180" y="296"/>
                  </a:ln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sp>
          <p:nvSpPr>
            <p:cNvPr id="14" name="Freeform 7"/>
            <p:cNvSpPr/>
            <p:nvPr/>
          </p:nvSpPr>
          <p:spPr bwMode="auto">
            <a:xfrm>
              <a:off x="9697" y="2660"/>
              <a:ext cx="2123" cy="3256"/>
            </a:xfrm>
            <a:custGeom>
              <a:avLst/>
              <a:gdLst>
                <a:gd name="T0" fmla="*/ 0 w 1797"/>
                <a:gd name="T1" fmla="*/ 0 h 2754"/>
                <a:gd name="T2" fmla="*/ 1797 w 1797"/>
                <a:gd name="T3" fmla="*/ 1892 h 2754"/>
                <a:gd name="T4" fmla="*/ 1590 w 1797"/>
                <a:gd name="T5" fmla="*/ 2754 h 2754"/>
                <a:gd name="T6" fmla="*/ 1077 w 1797"/>
                <a:gd name="T7" fmla="*/ 2458 h 2754"/>
                <a:gd name="T8" fmla="*/ 1206 w 1797"/>
                <a:gd name="T9" fmla="*/ 1892 h 2754"/>
                <a:gd name="T10" fmla="*/ 0 w 1797"/>
                <a:gd name="T11" fmla="*/ 592 h 2754"/>
                <a:gd name="T12" fmla="*/ 0 w 1797"/>
                <a:gd name="T13" fmla="*/ 0 h 2754"/>
              </a:gdLst>
              <a:ahLst/>
              <a:cxnLst>
                <a:cxn ang="0">
                  <a:pos x="T0" y="T1"/>
                </a:cxn>
                <a:cxn ang="0">
                  <a:pos x="T2" y="T3"/>
                </a:cxn>
                <a:cxn ang="0">
                  <a:pos x="T4" y="T5"/>
                </a:cxn>
                <a:cxn ang="0">
                  <a:pos x="T6" y="T7"/>
                </a:cxn>
                <a:cxn ang="0">
                  <a:pos x="T8" y="T9"/>
                </a:cxn>
                <a:cxn ang="0">
                  <a:pos x="T10" y="T11"/>
                </a:cxn>
                <a:cxn ang="0">
                  <a:pos x="T12" y="T13"/>
                </a:cxn>
              </a:cxnLst>
              <a:rect l="0" t="0" r="r" b="b"/>
              <a:pathLst>
                <a:path w="1797" h="2754">
                  <a:moveTo>
                    <a:pt x="0" y="0"/>
                  </a:moveTo>
                  <a:cubicBezTo>
                    <a:pt x="1001" y="50"/>
                    <a:pt x="1797" y="878"/>
                    <a:pt x="1797" y="1892"/>
                  </a:cubicBezTo>
                  <a:cubicBezTo>
                    <a:pt x="1797" y="2202"/>
                    <a:pt x="1722" y="2495"/>
                    <a:pt x="1590" y="2754"/>
                  </a:cubicBezTo>
                  <a:lnTo>
                    <a:pt x="1077" y="2458"/>
                  </a:lnTo>
                  <a:cubicBezTo>
                    <a:pt x="1160" y="2286"/>
                    <a:pt x="1206" y="2094"/>
                    <a:pt x="1206" y="1892"/>
                  </a:cubicBezTo>
                  <a:cubicBezTo>
                    <a:pt x="1206" y="1205"/>
                    <a:pt x="674" y="642"/>
                    <a:pt x="0" y="592"/>
                  </a:cubicBezTo>
                  <a:lnTo>
                    <a:pt x="0" y="0"/>
                  </a:ln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grpSp>
      <p:sp>
        <p:nvSpPr>
          <p:cNvPr id="42" name="Freeform 8"/>
          <p:cNvSpPr/>
          <p:nvPr/>
        </p:nvSpPr>
        <p:spPr bwMode="auto">
          <a:xfrm>
            <a:off x="5945505" y="4608830"/>
            <a:ext cx="276860" cy="238760"/>
          </a:xfrm>
          <a:custGeom>
            <a:avLst/>
            <a:gdLst>
              <a:gd name="T0" fmla="*/ 216 w 368"/>
              <a:gd name="T1" fmla="*/ 280 h 318"/>
              <a:gd name="T2" fmla="*/ 281 w 368"/>
              <a:gd name="T3" fmla="*/ 168 h 318"/>
              <a:gd name="T4" fmla="*/ 347 w 368"/>
              <a:gd name="T5" fmla="*/ 55 h 318"/>
              <a:gd name="T6" fmla="*/ 314 w 368"/>
              <a:gd name="T7" fmla="*/ 0 h 318"/>
              <a:gd name="T8" fmla="*/ 184 w 368"/>
              <a:gd name="T9" fmla="*/ 0 h 318"/>
              <a:gd name="T10" fmla="*/ 53 w 368"/>
              <a:gd name="T11" fmla="*/ 0 h 318"/>
              <a:gd name="T12" fmla="*/ 22 w 368"/>
              <a:gd name="T13" fmla="*/ 55 h 318"/>
              <a:gd name="T14" fmla="*/ 87 w 368"/>
              <a:gd name="T15" fmla="*/ 168 h 318"/>
              <a:gd name="T16" fmla="*/ 153 w 368"/>
              <a:gd name="T17" fmla="*/ 281 h 318"/>
              <a:gd name="T18" fmla="*/ 216 w 368"/>
              <a:gd name="T19" fmla="*/ 28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318">
                <a:moveTo>
                  <a:pt x="216" y="280"/>
                </a:moveTo>
                <a:lnTo>
                  <a:pt x="281" y="168"/>
                </a:lnTo>
                <a:cubicBezTo>
                  <a:pt x="303" y="130"/>
                  <a:pt x="325" y="92"/>
                  <a:pt x="347" y="55"/>
                </a:cubicBezTo>
                <a:cubicBezTo>
                  <a:pt x="368" y="18"/>
                  <a:pt x="357" y="0"/>
                  <a:pt x="314" y="0"/>
                </a:cubicBezTo>
                <a:lnTo>
                  <a:pt x="184" y="0"/>
                </a:lnTo>
                <a:cubicBezTo>
                  <a:pt x="140" y="0"/>
                  <a:pt x="97" y="0"/>
                  <a:pt x="53" y="0"/>
                </a:cubicBezTo>
                <a:cubicBezTo>
                  <a:pt x="11" y="0"/>
                  <a:pt x="0" y="18"/>
                  <a:pt x="22" y="55"/>
                </a:cubicBezTo>
                <a:lnTo>
                  <a:pt x="87" y="168"/>
                </a:lnTo>
                <a:cubicBezTo>
                  <a:pt x="109" y="206"/>
                  <a:pt x="131" y="244"/>
                  <a:pt x="153" y="281"/>
                </a:cubicBezTo>
                <a:cubicBezTo>
                  <a:pt x="174" y="318"/>
                  <a:pt x="195" y="318"/>
                  <a:pt x="216" y="280"/>
                </a:cubicBez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sp>
        <p:nvSpPr>
          <p:cNvPr id="43" name="Freeform 9"/>
          <p:cNvSpPr/>
          <p:nvPr/>
        </p:nvSpPr>
        <p:spPr bwMode="auto">
          <a:xfrm>
            <a:off x="4501515" y="2246630"/>
            <a:ext cx="267335" cy="265430"/>
          </a:xfrm>
          <a:custGeom>
            <a:avLst/>
            <a:gdLst>
              <a:gd name="T0" fmla="*/ 31 w 355"/>
              <a:gd name="T1" fmla="*/ 140 h 355"/>
              <a:gd name="T2" fmla="*/ 122 w 355"/>
              <a:gd name="T3" fmla="*/ 232 h 355"/>
              <a:gd name="T4" fmla="*/ 215 w 355"/>
              <a:gd name="T5" fmla="*/ 325 h 355"/>
              <a:gd name="T6" fmla="*/ 276 w 355"/>
              <a:gd name="T7" fmla="*/ 307 h 355"/>
              <a:gd name="T8" fmla="*/ 310 w 355"/>
              <a:gd name="T9" fmla="*/ 182 h 355"/>
              <a:gd name="T10" fmla="*/ 344 w 355"/>
              <a:gd name="T11" fmla="*/ 55 h 355"/>
              <a:gd name="T12" fmla="*/ 298 w 355"/>
              <a:gd name="T13" fmla="*/ 11 h 355"/>
              <a:gd name="T14" fmla="*/ 173 w 355"/>
              <a:gd name="T15" fmla="*/ 45 h 355"/>
              <a:gd name="T16" fmla="*/ 46 w 355"/>
              <a:gd name="T17" fmla="*/ 79 h 355"/>
              <a:gd name="T18" fmla="*/ 31 w 355"/>
              <a:gd name="T19" fmla="*/ 14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5" h="355">
                <a:moveTo>
                  <a:pt x="31" y="140"/>
                </a:moveTo>
                <a:lnTo>
                  <a:pt x="122" y="232"/>
                </a:lnTo>
                <a:cubicBezTo>
                  <a:pt x="153" y="263"/>
                  <a:pt x="184" y="294"/>
                  <a:pt x="215" y="325"/>
                </a:cubicBezTo>
                <a:cubicBezTo>
                  <a:pt x="245" y="355"/>
                  <a:pt x="265" y="349"/>
                  <a:pt x="276" y="307"/>
                </a:cubicBezTo>
                <a:lnTo>
                  <a:pt x="310" y="182"/>
                </a:lnTo>
                <a:cubicBezTo>
                  <a:pt x="321" y="140"/>
                  <a:pt x="332" y="97"/>
                  <a:pt x="344" y="55"/>
                </a:cubicBezTo>
                <a:cubicBezTo>
                  <a:pt x="355" y="14"/>
                  <a:pt x="340" y="0"/>
                  <a:pt x="298" y="11"/>
                </a:cubicBezTo>
                <a:lnTo>
                  <a:pt x="173" y="45"/>
                </a:lnTo>
                <a:cubicBezTo>
                  <a:pt x="130" y="56"/>
                  <a:pt x="88" y="67"/>
                  <a:pt x="46" y="79"/>
                </a:cubicBezTo>
                <a:cubicBezTo>
                  <a:pt x="5" y="89"/>
                  <a:pt x="0" y="110"/>
                  <a:pt x="31" y="140"/>
                </a:cubicBez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sp>
        <p:nvSpPr>
          <p:cNvPr id="44" name="Freeform 10"/>
          <p:cNvSpPr/>
          <p:nvPr/>
        </p:nvSpPr>
        <p:spPr bwMode="auto">
          <a:xfrm>
            <a:off x="7390765" y="2246630"/>
            <a:ext cx="265430" cy="265430"/>
          </a:xfrm>
          <a:custGeom>
            <a:avLst/>
            <a:gdLst>
              <a:gd name="T0" fmla="*/ 324 w 355"/>
              <a:gd name="T1" fmla="*/ 140 h 355"/>
              <a:gd name="T2" fmla="*/ 233 w 355"/>
              <a:gd name="T3" fmla="*/ 232 h 355"/>
              <a:gd name="T4" fmla="*/ 140 w 355"/>
              <a:gd name="T5" fmla="*/ 325 h 355"/>
              <a:gd name="T6" fmla="*/ 79 w 355"/>
              <a:gd name="T7" fmla="*/ 307 h 355"/>
              <a:gd name="T8" fmla="*/ 45 w 355"/>
              <a:gd name="T9" fmla="*/ 182 h 355"/>
              <a:gd name="T10" fmla="*/ 11 w 355"/>
              <a:gd name="T11" fmla="*/ 55 h 355"/>
              <a:gd name="T12" fmla="*/ 57 w 355"/>
              <a:gd name="T13" fmla="*/ 11 h 355"/>
              <a:gd name="T14" fmla="*/ 182 w 355"/>
              <a:gd name="T15" fmla="*/ 45 h 355"/>
              <a:gd name="T16" fmla="*/ 309 w 355"/>
              <a:gd name="T17" fmla="*/ 79 h 355"/>
              <a:gd name="T18" fmla="*/ 324 w 355"/>
              <a:gd name="T19" fmla="*/ 14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5" h="355">
                <a:moveTo>
                  <a:pt x="324" y="140"/>
                </a:moveTo>
                <a:lnTo>
                  <a:pt x="233" y="232"/>
                </a:lnTo>
                <a:cubicBezTo>
                  <a:pt x="202" y="263"/>
                  <a:pt x="171" y="294"/>
                  <a:pt x="140" y="325"/>
                </a:cubicBezTo>
                <a:cubicBezTo>
                  <a:pt x="110" y="355"/>
                  <a:pt x="90" y="349"/>
                  <a:pt x="79" y="307"/>
                </a:cubicBezTo>
                <a:lnTo>
                  <a:pt x="45" y="182"/>
                </a:lnTo>
                <a:cubicBezTo>
                  <a:pt x="34" y="140"/>
                  <a:pt x="23" y="97"/>
                  <a:pt x="11" y="55"/>
                </a:cubicBezTo>
                <a:cubicBezTo>
                  <a:pt x="0" y="14"/>
                  <a:pt x="15" y="0"/>
                  <a:pt x="57" y="11"/>
                </a:cubicBezTo>
                <a:lnTo>
                  <a:pt x="182" y="45"/>
                </a:lnTo>
                <a:cubicBezTo>
                  <a:pt x="224" y="56"/>
                  <a:pt x="267" y="67"/>
                  <a:pt x="309" y="79"/>
                </a:cubicBezTo>
                <a:cubicBezTo>
                  <a:pt x="350" y="89"/>
                  <a:pt x="355" y="110"/>
                  <a:pt x="324" y="140"/>
                </a:cubicBez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sp>
        <p:nvSpPr>
          <p:cNvPr id="46" name="矩形 45"/>
          <p:cNvSpPr/>
          <p:nvPr/>
        </p:nvSpPr>
        <p:spPr>
          <a:xfrm>
            <a:off x="1438275" y="1913890"/>
            <a:ext cx="2923540" cy="369332"/>
          </a:xfrm>
          <a:prstGeom prst="rect">
            <a:avLst/>
          </a:prstGeom>
        </p:spPr>
        <p:txBody>
          <a:bodyPr wrap="square">
            <a:spAutoFit/>
          </a:bodyPr>
          <a:lstStyle/>
          <a:p>
            <a:pPr algn="r"/>
            <a:r>
              <a:rPr lang="en-US" altLang="zh-CN" b="1" dirty="0" smtClean="0">
                <a:solidFill>
                  <a:schemeClr val="accent6">
                    <a:lumMod val="50000"/>
                  </a:schemeClr>
                </a:solidFill>
                <a:latin typeface="Times New Roman" pitchFamily="18" charset="0"/>
                <a:ea typeface="微软雅黑" panose="020B0503020204020204" charset="-122"/>
                <a:cs typeface="Times New Roman" pitchFamily="18" charset="0"/>
              </a:rPr>
              <a:t>1.</a:t>
            </a:r>
            <a:endParaRPr lang="zh-CN" altLang="en-US" b="1" dirty="0">
              <a:solidFill>
                <a:schemeClr val="accent6">
                  <a:lumMod val="50000"/>
                </a:schemeClr>
              </a:solidFill>
              <a:latin typeface="Times New Roman" pitchFamily="18" charset="0"/>
              <a:ea typeface="微软雅黑" panose="020B0503020204020204" charset="-122"/>
              <a:cs typeface="Times New Roman" pitchFamily="18" charset="0"/>
            </a:endParaRPr>
          </a:p>
        </p:txBody>
      </p:sp>
      <p:sp>
        <p:nvSpPr>
          <p:cNvPr id="48" name="矩形 47"/>
          <p:cNvSpPr/>
          <p:nvPr/>
        </p:nvSpPr>
        <p:spPr>
          <a:xfrm>
            <a:off x="1066800" y="2220595"/>
            <a:ext cx="3295015" cy="738664"/>
          </a:xfrm>
          <a:prstGeom prst="rect">
            <a:avLst/>
          </a:prstGeom>
        </p:spPr>
        <p:txBody>
          <a:bodyPr wrap="square">
            <a:spAutoFit/>
          </a:bodyPr>
          <a:lstStyle/>
          <a:p>
            <a:pPr algn="r" fontAlgn="auto">
              <a:lnSpc>
                <a:spcPct val="150000"/>
              </a:lnSpc>
            </a:pP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90%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nếp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a:t>
            </a:r>
            <a:endParaRPr lang="zh-CN" altLang="en-US" sz="1400" kern="0" dirty="0">
              <a:solidFill>
                <a:srgbClr val="A5A5A5"/>
              </a:solidFill>
              <a:latin typeface="Times New Roman" pitchFamily="18" charset="0"/>
              <a:ea typeface="微软雅黑" panose="020B0503020204020204" charset="-122"/>
              <a:cs typeface="Times New Roman" pitchFamily="18" charset="0"/>
            </a:endParaRPr>
          </a:p>
        </p:txBody>
      </p:sp>
      <p:sp>
        <p:nvSpPr>
          <p:cNvPr id="49" name="矩形 48"/>
          <p:cNvSpPr/>
          <p:nvPr/>
        </p:nvSpPr>
        <p:spPr>
          <a:xfrm>
            <a:off x="7875270" y="1913890"/>
            <a:ext cx="2923540" cy="307777"/>
          </a:xfrm>
          <a:prstGeom prst="rect">
            <a:avLst/>
          </a:prstGeom>
        </p:spPr>
        <p:txBody>
          <a:bodyPr wrap="square">
            <a:spAutoFit/>
          </a:bodyPr>
          <a:lstStyle/>
          <a:p>
            <a:r>
              <a:rPr lang="en-US" altLang="zh-CN" sz="1400" b="1" dirty="0" smtClean="0">
                <a:solidFill>
                  <a:schemeClr val="accent6">
                    <a:lumMod val="50000"/>
                  </a:schemeClr>
                </a:solidFill>
                <a:latin typeface="Times New Roman" pitchFamily="18" charset="0"/>
                <a:ea typeface="微软雅黑" panose="020B0503020204020204" charset="-122"/>
                <a:cs typeface="Times New Roman" pitchFamily="18" charset="0"/>
              </a:rPr>
              <a:t>2.</a:t>
            </a:r>
            <a:endParaRPr lang="zh-CN" altLang="en-US" sz="1400" b="1" dirty="0">
              <a:solidFill>
                <a:schemeClr val="accent6">
                  <a:lumMod val="50000"/>
                </a:schemeClr>
              </a:solidFill>
              <a:latin typeface="Times New Roman" pitchFamily="18" charset="0"/>
              <a:ea typeface="微软雅黑" panose="020B0503020204020204" charset="-122"/>
              <a:cs typeface="Times New Roman" pitchFamily="18" charset="0"/>
            </a:endParaRPr>
          </a:p>
        </p:txBody>
      </p:sp>
      <p:sp>
        <p:nvSpPr>
          <p:cNvPr id="50" name="矩形 49"/>
          <p:cNvSpPr/>
          <p:nvPr/>
        </p:nvSpPr>
        <p:spPr>
          <a:xfrm>
            <a:off x="7875270" y="2220595"/>
            <a:ext cx="3347720" cy="1061829"/>
          </a:xfrm>
          <a:prstGeom prst="rect">
            <a:avLst/>
          </a:prstGeom>
        </p:spPr>
        <p:txBody>
          <a:bodyPr wrap="square">
            <a:spAutoFit/>
          </a:bodyPr>
          <a:lstStyle/>
          <a:p>
            <a:pPr algn="just" fontAlgn="auto">
              <a:lnSpc>
                <a:spcPct val="150000"/>
              </a:lnSpc>
            </a:pP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giờ</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nhiều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tiếp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nhanh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kiến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thức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mới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những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kỹ</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cần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thiết</a:t>
            </a:r>
            <a:r>
              <a:rPr lang="en-US" sz="1400" dirty="0">
                <a:latin typeface="Times New Roman" pitchFamily="18" charset="0"/>
                <a:cs typeface="Times New Roman" pitchFamily="18" charset="0"/>
              </a:rPr>
              <a:t>.</a:t>
            </a:r>
            <a:endParaRPr lang="zh-CN" altLang="en-US" sz="1400" kern="0" dirty="0">
              <a:solidFill>
                <a:srgbClr val="A5A5A5"/>
              </a:solidFill>
              <a:latin typeface="Times New Roman" pitchFamily="18" charset="0"/>
              <a:ea typeface="微软雅黑" panose="020B0503020204020204" charset="-122"/>
              <a:cs typeface="Times New Roman" pitchFamily="18" charset="0"/>
            </a:endParaRPr>
          </a:p>
        </p:txBody>
      </p:sp>
      <p:sp>
        <p:nvSpPr>
          <p:cNvPr id="53" name="矩形 52"/>
          <p:cNvSpPr/>
          <p:nvPr/>
        </p:nvSpPr>
        <p:spPr>
          <a:xfrm>
            <a:off x="4622165" y="4960620"/>
            <a:ext cx="2923540" cy="307777"/>
          </a:xfrm>
          <a:prstGeom prst="rect">
            <a:avLst/>
          </a:prstGeom>
        </p:spPr>
        <p:txBody>
          <a:bodyPr wrap="square">
            <a:spAutoFit/>
          </a:bodyPr>
          <a:lstStyle/>
          <a:p>
            <a:pPr algn="ctr"/>
            <a:r>
              <a:rPr lang="en-US" altLang="zh-CN" sz="1400" b="1" dirty="0" smtClean="0">
                <a:solidFill>
                  <a:schemeClr val="accent6">
                    <a:lumMod val="50000"/>
                  </a:schemeClr>
                </a:solidFill>
                <a:latin typeface="Times New Roman" pitchFamily="18" charset="0"/>
                <a:ea typeface="微软雅黑" panose="020B0503020204020204" charset="-122"/>
                <a:cs typeface="Times New Roman" pitchFamily="18" charset="0"/>
              </a:rPr>
              <a:t>3.</a:t>
            </a:r>
            <a:endParaRPr lang="zh-CN" altLang="en-US" sz="1400" b="1" dirty="0">
              <a:solidFill>
                <a:schemeClr val="accent6">
                  <a:lumMod val="50000"/>
                </a:schemeClr>
              </a:solidFill>
              <a:latin typeface="Times New Roman" pitchFamily="18" charset="0"/>
              <a:ea typeface="微软雅黑" panose="020B0503020204020204" charset="-122"/>
              <a:cs typeface="Times New Roman" pitchFamily="18" charset="0"/>
            </a:endParaRPr>
          </a:p>
        </p:txBody>
      </p:sp>
      <p:sp>
        <p:nvSpPr>
          <p:cNvPr id="54" name="矩形 53"/>
          <p:cNvSpPr/>
          <p:nvPr/>
        </p:nvSpPr>
        <p:spPr>
          <a:xfrm>
            <a:off x="3442970" y="5267325"/>
            <a:ext cx="5307965" cy="954107"/>
          </a:xfrm>
          <a:prstGeom prst="rect">
            <a:avLst/>
          </a:prstGeom>
        </p:spPr>
        <p:txBody>
          <a:bodyPr wrap="square">
            <a:spAutoFit/>
          </a:bodyPr>
          <a:lstStyle/>
          <a:p>
            <a:pPr algn="ct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tham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tìm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tòi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khám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quan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đối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tượng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từ</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chất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lượng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cao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so </a:t>
            </a:r>
            <a:r>
              <a:rPr lang="en-US" sz="1400" dirty="0" err="1">
                <a:latin typeface="Times New Roman" pitchFamily="18" charset="0"/>
                <a:cs typeface="Times New Roman" pitchFamily="18" charset="0"/>
              </a:rPr>
              <a:t>với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trước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góp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phần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việc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dục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toàn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diện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ở </a:t>
            </a:r>
            <a:r>
              <a:rPr lang="en-US" sz="1400" dirty="0" err="1">
                <a:latin typeface="Times New Roman" pitchFamily="18" charset="0"/>
                <a:cs typeface="Times New Roman" pitchFamily="18" charset="0"/>
              </a:rPr>
              <a:t>lứa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tuổi</a:t>
            </a:r>
            <a:r>
              <a:rPr lang="en-US" sz="1400" dirty="0">
                <a:latin typeface="Times New Roman" pitchFamily="18" charset="0"/>
                <a:cs typeface="Times New Roman" pitchFamily="18" charset="0"/>
              </a:rPr>
              <a:t> 4-5 </a:t>
            </a:r>
            <a:r>
              <a:rPr lang="en-US" sz="1400" dirty="0" err="1">
                <a:latin typeface="Times New Roman" pitchFamily="18" charset="0"/>
                <a:cs typeface="Times New Roman" pitchFamily="18" charset="0"/>
              </a:rPr>
              <a:t>tuổi</a:t>
            </a: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10" name="Rectangle 9"/>
          <p:cNvSpPr/>
          <p:nvPr/>
        </p:nvSpPr>
        <p:spPr>
          <a:xfrm>
            <a:off x="5219147" y="973530"/>
            <a:ext cx="1755609" cy="646331"/>
          </a:xfrm>
          <a:prstGeom prst="rect">
            <a:avLst/>
          </a:prstGeom>
        </p:spPr>
        <p:txBody>
          <a:bodyPr wrap="none">
            <a:spAutoFit/>
          </a:bodyPr>
          <a:lstStyle/>
          <a:p>
            <a:pPr algn="ctr" fontAlgn="auto">
              <a:lnSpc>
                <a:spcPct val="150000"/>
              </a:lnSpc>
            </a:pPr>
            <a:r>
              <a:rPr lang="en-US" altLang="zh-CN" sz="2400" b="1" kern="0" dirty="0" err="1" smtClean="0">
                <a:solidFill>
                  <a:schemeClr val="accent6">
                    <a:lumMod val="50000"/>
                  </a:schemeClr>
                </a:solidFill>
                <a:latin typeface="Times New Roman" pitchFamily="18" charset="0"/>
                <a:ea typeface="微软雅黑" panose="020B0503020204020204" charset="-122"/>
                <a:cs typeface="Times New Roman" pitchFamily="18" charset="0"/>
              </a:rPr>
              <a:t>Đối</a:t>
            </a:r>
            <a:r>
              <a:rPr lang="en-US" altLang="zh-CN" sz="2400" b="1" kern="0" dirty="0" smtClean="0">
                <a:solidFill>
                  <a:schemeClr val="accent6">
                    <a:lumMod val="50000"/>
                  </a:schemeClr>
                </a:solidFill>
                <a:latin typeface="Times New Roman" pitchFamily="18" charset="0"/>
                <a:ea typeface="微软雅黑" panose="020B0503020204020204" charset="-122"/>
                <a:cs typeface="Times New Roman" pitchFamily="18" charset="0"/>
              </a:rPr>
              <a:t> </a:t>
            </a:r>
            <a:r>
              <a:rPr lang="en-US" altLang="zh-CN" sz="2400" b="1" kern="0" dirty="0" err="1" smtClean="0">
                <a:solidFill>
                  <a:schemeClr val="accent6">
                    <a:lumMod val="50000"/>
                  </a:schemeClr>
                </a:solidFill>
                <a:latin typeface="Times New Roman" pitchFamily="18" charset="0"/>
                <a:ea typeface="微软雅黑" panose="020B0503020204020204" charset="-122"/>
                <a:cs typeface="Times New Roman" pitchFamily="18" charset="0"/>
              </a:rPr>
              <a:t>Với</a:t>
            </a:r>
            <a:r>
              <a:rPr lang="en-US" altLang="zh-CN" sz="2400" b="1" kern="0" dirty="0" smtClean="0">
                <a:solidFill>
                  <a:schemeClr val="accent6">
                    <a:lumMod val="50000"/>
                  </a:schemeClr>
                </a:solidFill>
                <a:latin typeface="Times New Roman" pitchFamily="18" charset="0"/>
                <a:ea typeface="微软雅黑" panose="020B0503020204020204" charset="-122"/>
                <a:cs typeface="Times New Roman" pitchFamily="18" charset="0"/>
              </a:rPr>
              <a:t> </a:t>
            </a:r>
            <a:r>
              <a:rPr lang="en-US" altLang="zh-CN" sz="2400" b="1" kern="0" dirty="0" err="1" smtClean="0">
                <a:solidFill>
                  <a:schemeClr val="accent6">
                    <a:lumMod val="50000"/>
                  </a:schemeClr>
                </a:solidFill>
                <a:latin typeface="Times New Roman" pitchFamily="18" charset="0"/>
                <a:ea typeface="微软雅黑" panose="020B0503020204020204" charset="-122"/>
                <a:cs typeface="Times New Roman" pitchFamily="18" charset="0"/>
              </a:rPr>
              <a:t>Trẻ</a:t>
            </a:r>
            <a:endParaRPr lang="zh-CN" altLang="en-US" sz="2400" b="1" kern="0" dirty="0">
              <a:solidFill>
                <a:schemeClr val="accent6">
                  <a:lumMod val="50000"/>
                </a:schemeClr>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0"/>
                                        </p:tgtEl>
                                        <p:attrNameLst>
                                          <p:attrName>ppt_x</p:attrName>
                                          <p:attrName>ppt_y</p:attrName>
                                        </p:attrNameLst>
                                      </p:cBhvr>
                                    </p:animMotion>
                                    <p:animRot by="1500000">
                                      <p:cBhvr>
                                        <p:cTn id="7" dur="125" fill="hold">
                                          <p:stCondLst>
                                            <p:cond delay="0"/>
                                          </p:stCondLst>
                                        </p:cTn>
                                        <p:tgtEl>
                                          <p:spTgt spid="10"/>
                                        </p:tgtEl>
                                        <p:attrNameLst>
                                          <p:attrName>r</p:attrName>
                                        </p:attrNameLst>
                                      </p:cBhvr>
                                    </p:animRot>
                                    <p:animRot by="-1500000">
                                      <p:cBhvr>
                                        <p:cTn id="8" dur="125" fill="hold">
                                          <p:stCondLst>
                                            <p:cond delay="125"/>
                                          </p:stCondLst>
                                        </p:cTn>
                                        <p:tgtEl>
                                          <p:spTgt spid="10"/>
                                        </p:tgtEl>
                                        <p:attrNameLst>
                                          <p:attrName>r</p:attrName>
                                        </p:attrNameLst>
                                      </p:cBhvr>
                                    </p:animRot>
                                    <p:animRot by="-1500000">
                                      <p:cBhvr>
                                        <p:cTn id="9" dur="125" fill="hold">
                                          <p:stCondLst>
                                            <p:cond delay="250"/>
                                          </p:stCondLst>
                                        </p:cTn>
                                        <p:tgtEl>
                                          <p:spTgt spid="10"/>
                                        </p:tgtEl>
                                        <p:attrNameLst>
                                          <p:attrName>r</p:attrName>
                                        </p:attrNameLst>
                                      </p:cBhvr>
                                    </p:animRot>
                                    <p:animRot by="1500000">
                                      <p:cBhvr>
                                        <p:cTn id="10" dur="125" fill="hold">
                                          <p:stCondLst>
                                            <p:cond delay="375"/>
                                          </p:stCondLst>
                                        </p:cTn>
                                        <p:tgtEl>
                                          <p:spTgt spid="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wheel(1)">
                                      <p:cBhvr>
                                        <p:cTn id="18" dur="2000"/>
                                        <p:tgtEl>
                                          <p:spTgt spid="56"/>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heel(1)">
                                      <p:cBhvr>
                                        <p:cTn id="21" dur="2000"/>
                                        <p:tgtEl>
                                          <p:spTgt spid="42"/>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heel(1)">
                                      <p:cBhvr>
                                        <p:cTn id="24" dur="2000"/>
                                        <p:tgtEl>
                                          <p:spTgt spid="43"/>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heel(1)">
                                      <p:cBhvr>
                                        <p:cTn id="27" dur="20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1000"/>
                                        <p:tgtEl>
                                          <p:spTgt spid="48"/>
                                        </p:tgtEl>
                                      </p:cBhvr>
                                    </p:animEffect>
                                    <p:anim calcmode="lin" valueType="num">
                                      <p:cBhvr>
                                        <p:cTn id="40" dur="1000" fill="hold"/>
                                        <p:tgtEl>
                                          <p:spTgt spid="48"/>
                                        </p:tgtEl>
                                        <p:attrNameLst>
                                          <p:attrName>ppt_x</p:attrName>
                                        </p:attrNameLst>
                                      </p:cBhvr>
                                      <p:tavLst>
                                        <p:tav tm="0">
                                          <p:val>
                                            <p:strVal val="#ppt_x"/>
                                          </p:val>
                                        </p:tav>
                                        <p:tav tm="100000">
                                          <p:val>
                                            <p:strVal val="#ppt_x"/>
                                          </p:val>
                                        </p:tav>
                                      </p:tavLst>
                                    </p:anim>
                                    <p:anim calcmode="lin" valueType="num">
                                      <p:cBhvr>
                                        <p:cTn id="4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1000"/>
                                        <p:tgtEl>
                                          <p:spTgt spid="49"/>
                                        </p:tgtEl>
                                      </p:cBhvr>
                                    </p:animEffect>
                                    <p:anim calcmode="lin" valueType="num">
                                      <p:cBhvr>
                                        <p:cTn id="47" dur="1000" fill="hold"/>
                                        <p:tgtEl>
                                          <p:spTgt spid="49"/>
                                        </p:tgtEl>
                                        <p:attrNameLst>
                                          <p:attrName>ppt_x</p:attrName>
                                        </p:attrNameLst>
                                      </p:cBhvr>
                                      <p:tavLst>
                                        <p:tav tm="0">
                                          <p:val>
                                            <p:strVal val="#ppt_x"/>
                                          </p:val>
                                        </p:tav>
                                        <p:tav tm="100000">
                                          <p:val>
                                            <p:strVal val="#ppt_x"/>
                                          </p:val>
                                        </p:tav>
                                      </p:tavLst>
                                    </p:anim>
                                    <p:anim calcmode="lin" valueType="num">
                                      <p:cBhvr>
                                        <p:cTn id="4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1000"/>
                                        <p:tgtEl>
                                          <p:spTgt spid="50"/>
                                        </p:tgtEl>
                                      </p:cBhvr>
                                    </p:animEffect>
                                    <p:anim calcmode="lin" valueType="num">
                                      <p:cBhvr>
                                        <p:cTn id="54" dur="1000" fill="hold"/>
                                        <p:tgtEl>
                                          <p:spTgt spid="50"/>
                                        </p:tgtEl>
                                        <p:attrNameLst>
                                          <p:attrName>ppt_x</p:attrName>
                                        </p:attrNameLst>
                                      </p:cBhvr>
                                      <p:tavLst>
                                        <p:tav tm="0">
                                          <p:val>
                                            <p:strVal val="#ppt_x"/>
                                          </p:val>
                                        </p:tav>
                                        <p:tav tm="100000">
                                          <p:val>
                                            <p:strVal val="#ppt_x"/>
                                          </p:val>
                                        </p:tav>
                                      </p:tavLst>
                                    </p:anim>
                                    <p:anim calcmode="lin" valueType="num">
                                      <p:cBhvr>
                                        <p:cTn id="55"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1000"/>
                                        <p:tgtEl>
                                          <p:spTgt spid="53"/>
                                        </p:tgtEl>
                                      </p:cBhvr>
                                    </p:animEffect>
                                    <p:anim calcmode="lin" valueType="num">
                                      <p:cBhvr>
                                        <p:cTn id="61" dur="1000" fill="hold"/>
                                        <p:tgtEl>
                                          <p:spTgt spid="53"/>
                                        </p:tgtEl>
                                        <p:attrNameLst>
                                          <p:attrName>ppt_x</p:attrName>
                                        </p:attrNameLst>
                                      </p:cBhvr>
                                      <p:tavLst>
                                        <p:tav tm="0">
                                          <p:val>
                                            <p:strVal val="#ppt_x"/>
                                          </p:val>
                                        </p:tav>
                                        <p:tav tm="100000">
                                          <p:val>
                                            <p:strVal val="#ppt_x"/>
                                          </p:val>
                                        </p:tav>
                                      </p:tavLst>
                                    </p:anim>
                                    <p:anim calcmode="lin" valueType="num">
                                      <p:cBhvr>
                                        <p:cTn id="6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1000"/>
                                        <p:tgtEl>
                                          <p:spTgt spid="54"/>
                                        </p:tgtEl>
                                      </p:cBhvr>
                                    </p:animEffect>
                                    <p:anim calcmode="lin" valueType="num">
                                      <p:cBhvr>
                                        <p:cTn id="68" dur="1000" fill="hold"/>
                                        <p:tgtEl>
                                          <p:spTgt spid="54"/>
                                        </p:tgtEl>
                                        <p:attrNameLst>
                                          <p:attrName>ppt_x</p:attrName>
                                        </p:attrNameLst>
                                      </p:cBhvr>
                                      <p:tavLst>
                                        <p:tav tm="0">
                                          <p:val>
                                            <p:strVal val="#ppt_x"/>
                                          </p:val>
                                        </p:tav>
                                        <p:tav tm="100000">
                                          <p:val>
                                            <p:strVal val="#ppt_x"/>
                                          </p:val>
                                        </p:tav>
                                      </p:tavLst>
                                    </p:anim>
                                    <p:anim calcmode="lin" valueType="num">
                                      <p:cBhvr>
                                        <p:cTn id="6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2" grpId="0" animBg="1"/>
      <p:bldP spid="43" grpId="0" animBg="1"/>
      <p:bldP spid="44" grpId="0" animBg="1"/>
      <p:bldP spid="46" grpId="0"/>
      <p:bldP spid="48" grpId="0"/>
      <p:bldP spid="49" grpId="0"/>
      <p:bldP spid="50" grpId="0"/>
      <p:bldP spid="53" grpId="0"/>
      <p:bldP spid="54"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957580"/>
            <a:chOff x="1681" y="171"/>
            <a:chExt cx="1141" cy="1508"/>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454"/>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03</a:t>
              </a:r>
            </a:p>
            <a:p>
              <a:pPr algn="ctr"/>
              <a:endParaRPr lang="en-US" altLang="zh-CN" b="1" dirty="0">
                <a:solidFill>
                  <a:schemeClr val="bg1">
                    <a:lumMod val="95000"/>
                  </a:schemeClr>
                </a:solidFill>
                <a:latin typeface="Times New Roman" pitchFamily="18" charset="0"/>
                <a:cs typeface="Times New Roman" pitchFamily="18" charset="0"/>
              </a:endParaRPr>
            </a:p>
          </p:txBody>
        </p:sp>
      </p:grpSp>
      <p:sp>
        <p:nvSpPr>
          <p:cNvPr id="7" name="文本框 6"/>
          <p:cNvSpPr txBox="1"/>
          <p:nvPr/>
        </p:nvSpPr>
        <p:spPr>
          <a:xfrm>
            <a:off x="1805940" y="271780"/>
            <a:ext cx="2395220" cy="369332"/>
          </a:xfrm>
          <a:prstGeom prst="rect">
            <a:avLst/>
          </a:prstGeom>
          <a:noFill/>
        </p:spPr>
        <p:txBody>
          <a:bodyPr wrap="square" rtlCol="0">
            <a:spAutoFit/>
          </a:bodyPr>
          <a:lstStyle/>
          <a:p>
            <a:r>
              <a:rPr lang="en-US" altLang="zh-CN" b="1" dirty="0" err="1">
                <a:solidFill>
                  <a:srgbClr val="336601"/>
                </a:solidFill>
                <a:latin typeface="Times New Roman" pitchFamily="18" charset="0"/>
                <a:ea typeface="微软雅黑" panose="020B0503020204020204" charset="-122"/>
                <a:cs typeface="Times New Roman" pitchFamily="18" charset="0"/>
              </a:rPr>
              <a:t>Kết</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Quả</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10" name="矩形 9"/>
          <p:cNvSpPr/>
          <p:nvPr/>
        </p:nvSpPr>
        <p:spPr>
          <a:xfrm>
            <a:off x="4774280" y="4548795"/>
            <a:ext cx="6519362" cy="1459831"/>
          </a:xfrm>
          <a:prstGeom prst="rect">
            <a:avLst/>
          </a:prstGeom>
          <a:noFill/>
          <a:ln>
            <a:solidFill>
              <a:srgbClr val="3366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83000">
                    <a:srgbClr val="C00000"/>
                  </a:gs>
                  <a:gs pos="100000">
                    <a:srgbClr val="C00000"/>
                  </a:gs>
                </a:gsLst>
                <a:lin ang="5400000" scaled="1"/>
              </a:gradFill>
              <a:latin typeface="Times New Roman" pitchFamily="18" charset="0"/>
              <a:cs typeface="Times New Roman" pitchFamily="18" charset="0"/>
            </a:endParaRPr>
          </a:p>
        </p:txBody>
      </p:sp>
      <p:sp>
        <p:nvSpPr>
          <p:cNvPr id="11" name="矩形 10"/>
          <p:cNvSpPr/>
          <p:nvPr/>
        </p:nvSpPr>
        <p:spPr>
          <a:xfrm>
            <a:off x="4938395" y="4940300"/>
            <a:ext cx="6191885" cy="1061829"/>
          </a:xfrm>
          <a:prstGeom prst="rect">
            <a:avLst/>
          </a:prstGeom>
        </p:spPr>
        <p:txBody>
          <a:bodyPr wrap="square">
            <a:spAutoFit/>
          </a:bodyPr>
          <a:lstStyle/>
          <a:p>
            <a:pPr>
              <a:lnSpc>
                <a:spcPct val="150000"/>
              </a:lnSpc>
            </a:pPr>
            <a:r>
              <a:rPr lang="en-US" sz="1400" dirty="0" err="1">
                <a:latin typeface="Times New Roman" pitchFamily="18" charset="0"/>
                <a:cs typeface="Times New Roman" pitchFamily="18" charset="0"/>
              </a:rPr>
              <a:t>Luôn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luôn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nâng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cao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tay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nghề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giảng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dạy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đặc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biệt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hiểu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đặc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điểm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tâm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sinh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lý</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lứa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tuổi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cầu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phương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dục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hợp</a:t>
            </a:r>
            <a:r>
              <a:rPr lang="en-US" sz="1400" dirty="0">
                <a:latin typeface="Times New Roman" pitchFamily="18" charset="0"/>
                <a:cs typeface="Times New Roman" pitchFamily="18" charset="0"/>
              </a:rPr>
              <a:t>.</a:t>
            </a:r>
            <a:endParaRPr lang="zh-CN" altLang="en-US" sz="1400" dirty="0">
              <a:gradFill>
                <a:gsLst>
                  <a:gs pos="0">
                    <a:prstClr val="black">
                      <a:lumMod val="50000"/>
                      <a:lumOff val="50000"/>
                    </a:prstClr>
                  </a:gs>
                  <a:gs pos="100000">
                    <a:prstClr val="black">
                      <a:lumMod val="50000"/>
                      <a:lumOff val="50000"/>
                    </a:prstClr>
                  </a:gs>
                </a:gsLst>
                <a:lin ang="2700000" scaled="1"/>
              </a:gradFill>
              <a:latin typeface="Times New Roman" pitchFamily="18" charset="0"/>
              <a:ea typeface="微软雅黑" panose="020B0503020204020204" charset="-122"/>
              <a:cs typeface="Times New Roman" pitchFamily="18" charset="0"/>
            </a:endParaRPr>
          </a:p>
        </p:txBody>
      </p:sp>
      <p:grpSp>
        <p:nvGrpSpPr>
          <p:cNvPr id="12" name="组合 11"/>
          <p:cNvGrpSpPr/>
          <p:nvPr/>
        </p:nvGrpSpPr>
        <p:grpSpPr>
          <a:xfrm>
            <a:off x="5253541" y="4289275"/>
            <a:ext cx="3511635" cy="516740"/>
            <a:chOff x="4904650" y="1612051"/>
            <a:chExt cx="3511635" cy="690245"/>
          </a:xfrm>
        </p:grpSpPr>
        <p:sp>
          <p:nvSpPr>
            <p:cNvPr id="13" name="圆角矩形 12"/>
            <p:cNvSpPr/>
            <p:nvPr/>
          </p:nvSpPr>
          <p:spPr>
            <a:xfrm>
              <a:off x="4904650" y="1612051"/>
              <a:ext cx="3511635" cy="677946"/>
            </a:xfrm>
            <a:prstGeom prst="roundRect">
              <a:avLst>
                <a:gd name="adj" fmla="val 0"/>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90000">
                      <a:srgbClr val="C00000"/>
                    </a:gs>
                    <a:gs pos="30000">
                      <a:srgbClr val="FF3300"/>
                    </a:gs>
                  </a:gsLst>
                  <a:lin ang="5400000" scaled="1"/>
                </a:gradFill>
                <a:latin typeface="Times New Roman" pitchFamily="18" charset="0"/>
                <a:cs typeface="Times New Roman" pitchFamily="18" charset="0"/>
              </a:endParaRPr>
            </a:p>
          </p:txBody>
        </p:sp>
        <p:sp>
          <p:nvSpPr>
            <p:cNvPr id="14" name="矩形 13"/>
            <p:cNvSpPr/>
            <p:nvPr/>
          </p:nvSpPr>
          <p:spPr>
            <a:xfrm>
              <a:off x="4904651" y="1685618"/>
              <a:ext cx="3511634" cy="616678"/>
            </a:xfrm>
            <a:prstGeom prst="rect">
              <a:avLst/>
            </a:prstGeom>
          </p:spPr>
          <p:txBody>
            <a:bodyPr wrap="square">
              <a:spAutoFit/>
            </a:bodyPr>
            <a:lstStyle/>
            <a:p>
              <a:pPr algn="ctr"/>
              <a:r>
                <a:rPr lang="en-US" altLang="zh-CN" sz="2400" b="1" dirty="0" err="1"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Liên</a:t>
              </a:r>
              <a:r>
                <a:rPr lang="en-US" altLang="zh-CN" sz="2400" b="1" dirty="0"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400" b="1" dirty="0" err="1"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hệ</a:t>
              </a:r>
              <a:r>
                <a:rPr lang="en-US" altLang="zh-CN" sz="2400" b="1" dirty="0"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400" b="1" dirty="0" err="1"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bản</a:t>
              </a:r>
              <a:r>
                <a:rPr lang="en-US" altLang="zh-CN" sz="2400" b="1" dirty="0"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400" b="1" dirty="0" err="1"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thân</a:t>
              </a:r>
              <a:r>
                <a:rPr lang="en-US" altLang="zh-CN" sz="2400" b="1" dirty="0"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1</a:t>
              </a:r>
              <a:endParaRPr lang="zh-CN" altLang="en-US" sz="24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endParaRPr>
            </a:p>
          </p:txBody>
        </p:sp>
      </p:grpSp>
      <p:sp>
        <p:nvSpPr>
          <p:cNvPr id="15" name="矩形 14"/>
          <p:cNvSpPr/>
          <p:nvPr/>
        </p:nvSpPr>
        <p:spPr>
          <a:xfrm>
            <a:off x="862080" y="2025952"/>
            <a:ext cx="3485331" cy="3982673"/>
          </a:xfrm>
          <a:prstGeom prst="rect">
            <a:avLst/>
          </a:prstGeom>
          <a:noFill/>
          <a:ln>
            <a:solidFill>
              <a:srgbClr val="3366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83000">
                    <a:srgbClr val="C00000"/>
                  </a:gs>
                  <a:gs pos="100000">
                    <a:srgbClr val="C00000"/>
                  </a:gs>
                </a:gsLst>
                <a:lin ang="5400000" scaled="1"/>
              </a:gradFill>
              <a:latin typeface="Times New Roman" pitchFamily="18" charset="0"/>
              <a:cs typeface="Times New Roman" pitchFamily="18" charset="0"/>
            </a:endParaRPr>
          </a:p>
        </p:txBody>
      </p:sp>
      <p:sp>
        <p:nvSpPr>
          <p:cNvPr id="16" name="矩形 15"/>
          <p:cNvSpPr/>
          <p:nvPr/>
        </p:nvSpPr>
        <p:spPr>
          <a:xfrm>
            <a:off x="1056640" y="2542540"/>
            <a:ext cx="3094355" cy="2585323"/>
          </a:xfrm>
          <a:prstGeom prst="rect">
            <a:avLst/>
          </a:prstGeom>
        </p:spPr>
        <p:txBody>
          <a:bodyPr wrap="square">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sz="1200" dirty="0" err="1">
                <a:latin typeface="Times New Roman" pitchFamily="18" charset="0"/>
                <a:cs typeface="Times New Roman" pitchFamily="18" charset="0"/>
              </a:rPr>
              <a:t>Giáo</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Viên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phải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tích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cực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tạo</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môi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trường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bên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trong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và</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bên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ngoài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lớp</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học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phong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phú</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Sử</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dụng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nguyên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vật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liệu</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đồ</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dùng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đồ</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chơi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một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cách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có</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hiệu</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quả</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Tổ</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chức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hoạt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động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một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cách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nhẹ</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nhàng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kết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hợp</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nội</a:t>
            </a:r>
            <a:r>
              <a:rPr lang="en-US" sz="1200" dirty="0">
                <a:latin typeface="Times New Roman" pitchFamily="18" charset="0"/>
                <a:cs typeface="Times New Roman" pitchFamily="18" charset="0"/>
              </a:rPr>
              <a:t> dung </a:t>
            </a:r>
            <a:r>
              <a:rPr lang="en-US" sz="1200" dirty="0" err="1">
                <a:latin typeface="Times New Roman" pitchFamily="18" charset="0"/>
                <a:cs typeface="Times New Roman" pitchFamily="18" charset="0"/>
              </a:rPr>
              <a:t>kiến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thức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của</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chủ</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đề</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với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các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hình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thức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tổ</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chức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khoa</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học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hợp</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lý</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để</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thu</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hút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trẻ</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tham</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gia</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tích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cực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Đặc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biệt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là</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giáo</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viên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phải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quan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tâm</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sâu</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sắc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hơn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nữa</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đến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nhưng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trẻ</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cá</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biệt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trong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lớp</a:t>
            </a:r>
            <a:r>
              <a:rPr lang="en-US" sz="1200" dirty="0">
                <a:latin typeface="Times New Roman" pitchFamily="18" charset="0"/>
                <a:cs typeface="Times New Roman" pitchFamily="18" charset="0"/>
              </a:rPr>
              <a:t>.</a:t>
            </a:r>
            <a:endParaRPr lang="zh-CN" altLang="en-US" sz="2000" dirty="0">
              <a:gradFill>
                <a:gsLst>
                  <a:gs pos="0">
                    <a:prstClr val="black">
                      <a:lumMod val="50000"/>
                      <a:lumOff val="50000"/>
                    </a:prstClr>
                  </a:gs>
                  <a:gs pos="100000">
                    <a:prstClr val="black">
                      <a:lumMod val="50000"/>
                      <a:lumOff val="50000"/>
                    </a:prstClr>
                  </a:gs>
                </a:gsLst>
                <a:lin ang="2700000" scaled="1"/>
              </a:gradFill>
              <a:latin typeface="Times New Roman" pitchFamily="18" charset="0"/>
              <a:ea typeface="微软雅黑" panose="020B0503020204020204" charset="-122"/>
              <a:cs typeface="Times New Roman" pitchFamily="18" charset="0"/>
            </a:endParaRPr>
          </a:p>
        </p:txBody>
      </p:sp>
      <p:grpSp>
        <p:nvGrpSpPr>
          <p:cNvPr id="17" name="组合 16"/>
          <p:cNvGrpSpPr/>
          <p:nvPr/>
        </p:nvGrpSpPr>
        <p:grpSpPr>
          <a:xfrm>
            <a:off x="1080770" y="1766431"/>
            <a:ext cx="2929527" cy="507531"/>
            <a:chOff x="4645984" y="1612051"/>
            <a:chExt cx="2929527" cy="677945"/>
          </a:xfrm>
        </p:grpSpPr>
        <p:sp>
          <p:nvSpPr>
            <p:cNvPr id="18" name="圆角矩形 17"/>
            <p:cNvSpPr/>
            <p:nvPr/>
          </p:nvSpPr>
          <p:spPr>
            <a:xfrm>
              <a:off x="4645984" y="1612051"/>
              <a:ext cx="2929527" cy="677945"/>
            </a:xfrm>
            <a:prstGeom prst="roundRect">
              <a:avLst>
                <a:gd name="adj" fmla="val 0"/>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90000">
                      <a:srgbClr val="C00000"/>
                    </a:gs>
                    <a:gs pos="30000">
                      <a:srgbClr val="FF3300"/>
                    </a:gs>
                  </a:gsLst>
                  <a:lin ang="5400000" scaled="1"/>
                </a:gradFill>
                <a:latin typeface="Times New Roman" pitchFamily="18" charset="0"/>
                <a:cs typeface="Times New Roman" pitchFamily="18" charset="0"/>
              </a:endParaRPr>
            </a:p>
          </p:txBody>
        </p:sp>
        <p:sp>
          <p:nvSpPr>
            <p:cNvPr id="19" name="矩形 18"/>
            <p:cNvSpPr/>
            <p:nvPr/>
          </p:nvSpPr>
          <p:spPr>
            <a:xfrm>
              <a:off x="4645985" y="1657627"/>
              <a:ext cx="2929526" cy="534455"/>
            </a:xfrm>
            <a:prstGeom prst="rect">
              <a:avLst/>
            </a:prstGeom>
          </p:spPr>
          <p:txBody>
            <a:bodyPr wrap="square">
              <a:spAutoFit/>
            </a:bodyPr>
            <a:lstStyle/>
            <a:p>
              <a:pPr algn="ctr"/>
              <a:r>
                <a:rPr lang="en-US" altLang="zh-CN" sz="2000" b="1" dirty="0" err="1">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Liên</a:t>
              </a:r>
              <a:r>
                <a:rPr lang="en-US" altLang="zh-CN" sz="20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000" b="1" dirty="0" err="1">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hệ</a:t>
              </a:r>
              <a:r>
                <a:rPr lang="en-US" altLang="zh-CN" sz="20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000" b="1" dirty="0" err="1">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bản</a:t>
              </a:r>
              <a:r>
                <a:rPr lang="en-US" altLang="zh-CN" sz="20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000" b="1" dirty="0" err="1">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thân</a:t>
              </a:r>
              <a:r>
                <a:rPr lang="en-US" altLang="zh-CN" sz="20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000" b="1" dirty="0"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2</a:t>
              </a:r>
              <a:endParaRPr lang="zh-CN" altLang="en-US" sz="20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endParaRP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166" y="2262482"/>
            <a:ext cx="3167476" cy="2030563"/>
          </a:xfrm>
          <a:prstGeom prst="rect">
            <a:avLst/>
          </a:prstGeom>
          <a:ln>
            <a:noFill/>
          </a:ln>
          <a:effectLst>
            <a:softEdge rad="112500"/>
          </a:effec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1932" y="2025952"/>
            <a:ext cx="3170829" cy="2030563"/>
          </a:xfrm>
          <a:prstGeom prst="rect">
            <a:avLst/>
          </a:prstGeom>
          <a:ln>
            <a:noFill/>
          </a:ln>
          <a:effectLst>
            <a:softEdge rad="112500"/>
          </a:effectLst>
        </p:spPr>
      </p:pic>
    </p:spTree>
    <p:extLst>
      <p:ext uri="{BB962C8B-B14F-4D97-AF65-F5344CB8AC3E}">
        <p14:creationId xmlns:p14="http://schemas.microsoft.com/office/powerpoint/2010/main" val="32575073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2000"/>
                                        <p:tgtEl>
                                          <p:spTgt spid="11"/>
                                        </p:tgtEl>
                                      </p:cBhvr>
                                    </p:animEffect>
                                  </p:childTnLst>
                                </p:cTn>
                              </p:par>
                              <p:par>
                                <p:cTn id="11" presetID="6" presetClass="entr" presetSubtype="16"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ircle(in)">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circle(in)">
                                      <p:cBhvr>
                                        <p:cTn id="23" dur="2000"/>
                                        <p:tgtEl>
                                          <p:spTgt spid="15"/>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ircle(in)">
                                      <p:cBhvr>
                                        <p:cTn id="26" dur="2000"/>
                                        <p:tgtEl>
                                          <p:spTgt spid="16"/>
                                        </p:tgtEl>
                                      </p:cBhvr>
                                    </p:animEffect>
                                  </p:childTnLst>
                                </p:cTn>
                              </p:par>
                              <p:par>
                                <p:cTn id="27" presetID="6" presetClass="entr" presetSubtype="16"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ircle(in)">
                                      <p:cBhvr>
                                        <p:cTn id="29" dur="20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circle(in)">
                                      <p:cBhvr>
                                        <p:cTn id="3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5" grpId="0" animBg="1"/>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p:cNvPicPr>
            <a:picLocks noChangeAspect="1"/>
          </p:cNvPicPr>
          <p:nvPr/>
        </p:nvPicPr>
        <p:blipFill>
          <a:blip r:embed="rId3"/>
          <a:stretch>
            <a:fillRect/>
          </a:stretch>
        </p:blipFill>
        <p:spPr>
          <a:xfrm flipV="1">
            <a:off x="8898890" y="-12065"/>
            <a:ext cx="3300730" cy="1676400"/>
          </a:xfrm>
          <a:prstGeom prst="rect">
            <a:avLst/>
          </a:prstGeom>
        </p:spPr>
      </p:pic>
      <p:pic>
        <p:nvPicPr>
          <p:cNvPr id="5" name="图片 4" descr="花5"/>
          <p:cNvPicPr>
            <a:picLocks noChangeAspect="1"/>
          </p:cNvPicPr>
          <p:nvPr/>
        </p:nvPicPr>
        <p:blipFill>
          <a:blip r:embed="rId4"/>
          <a:stretch>
            <a:fillRect/>
          </a:stretch>
        </p:blipFill>
        <p:spPr>
          <a:xfrm>
            <a:off x="-15240" y="5411470"/>
            <a:ext cx="3821430" cy="1457325"/>
          </a:xfrm>
          <a:prstGeom prst="rect">
            <a:avLst/>
          </a:prstGeom>
        </p:spPr>
      </p:pic>
      <p:grpSp>
        <p:nvGrpSpPr>
          <p:cNvPr id="12" name="组合 11"/>
          <p:cNvGrpSpPr/>
          <p:nvPr/>
        </p:nvGrpSpPr>
        <p:grpSpPr>
          <a:xfrm>
            <a:off x="1885165" y="1989455"/>
            <a:ext cx="8185522" cy="2561590"/>
            <a:chOff x="5261" y="3406"/>
            <a:chExt cx="8762" cy="4034"/>
          </a:xfrm>
        </p:grpSpPr>
        <p:grpSp>
          <p:nvGrpSpPr>
            <p:cNvPr id="9" name="组合 8"/>
            <p:cNvGrpSpPr/>
            <p:nvPr/>
          </p:nvGrpSpPr>
          <p:grpSpPr>
            <a:xfrm>
              <a:off x="5261" y="3406"/>
              <a:ext cx="8762" cy="4035"/>
              <a:chOff x="5219" y="2121"/>
              <a:chExt cx="8762" cy="4035"/>
            </a:xfrm>
          </p:grpSpPr>
          <p:cxnSp>
            <p:nvCxnSpPr>
              <p:cNvPr id="2"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11"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12368898" y="5240972"/>
            <a:ext cx="3701415" cy="449580"/>
          </a:xfrm>
          <a:prstGeom prst="rect">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itchFamily="18" charset="0"/>
                <a:ea typeface="微软雅黑" panose="020B0503020204020204" charset="-122"/>
                <a:cs typeface="Times New Roman" pitchFamily="18" charset="0"/>
              </a:rPr>
              <a:t>GV: </a:t>
            </a:r>
            <a:r>
              <a:rPr lang="en-US" altLang="zh-CN" b="1" dirty="0" err="1">
                <a:solidFill>
                  <a:schemeClr val="bg1"/>
                </a:solidFill>
                <a:latin typeface="Times New Roman" pitchFamily="18" charset="0"/>
                <a:ea typeface="微软雅黑" panose="020B0503020204020204" charset="-122"/>
                <a:cs typeface="Times New Roman" pitchFamily="18" charset="0"/>
              </a:rPr>
              <a:t>Đỗ</a:t>
            </a:r>
            <a:r>
              <a:rPr lang="en-US" altLang="zh-CN" b="1" dirty="0">
                <a:solidFill>
                  <a:schemeClr val="bg1"/>
                </a:solidFill>
                <a:latin typeface="Times New Roman" pitchFamily="18" charset="0"/>
                <a:ea typeface="微软雅黑" panose="020B0503020204020204" charset="-122"/>
                <a:cs typeface="Times New Roman" pitchFamily="18" charset="0"/>
              </a:rPr>
              <a:t> </a:t>
            </a:r>
            <a:r>
              <a:rPr lang="en-US" altLang="zh-CN" b="1" dirty="0" err="1">
                <a:solidFill>
                  <a:schemeClr val="bg1"/>
                </a:solidFill>
                <a:latin typeface="Times New Roman" pitchFamily="18" charset="0"/>
                <a:ea typeface="微软雅黑" panose="020B0503020204020204" charset="-122"/>
                <a:cs typeface="Times New Roman" pitchFamily="18" charset="0"/>
              </a:rPr>
              <a:t>Khánh</a:t>
            </a:r>
            <a:r>
              <a:rPr lang="en-US" altLang="zh-CN" b="1" dirty="0">
                <a:solidFill>
                  <a:schemeClr val="bg1"/>
                </a:solidFill>
                <a:latin typeface="Times New Roman" pitchFamily="18" charset="0"/>
                <a:ea typeface="微软雅黑" panose="020B0503020204020204" charset="-122"/>
                <a:cs typeface="Times New Roman" pitchFamily="18" charset="0"/>
              </a:rPr>
              <a:t> </a:t>
            </a:r>
            <a:r>
              <a:rPr lang="en-US" altLang="zh-CN" b="1" dirty="0" err="1">
                <a:solidFill>
                  <a:schemeClr val="bg1"/>
                </a:solidFill>
                <a:latin typeface="Times New Roman" pitchFamily="18" charset="0"/>
                <a:ea typeface="微软雅黑" panose="020B0503020204020204" charset="-122"/>
                <a:cs typeface="Times New Roman" pitchFamily="18" charset="0"/>
              </a:rPr>
              <a:t>Linh</a:t>
            </a:r>
            <a:endParaRPr lang="zh-CN" altLang="en-US" b="1" dirty="0">
              <a:solidFill>
                <a:schemeClr val="bg1"/>
              </a:solidFill>
              <a:latin typeface="Times New Roman" pitchFamily="18" charset="0"/>
              <a:ea typeface="微软雅黑" panose="020B0503020204020204" charset="-122"/>
              <a:cs typeface="Times New Roman" pitchFamily="18" charset="0"/>
            </a:endParaRPr>
          </a:p>
        </p:txBody>
      </p:sp>
      <p:pic>
        <p:nvPicPr>
          <p:cNvPr id="18" name="图片 17" descr="花"/>
          <p:cNvPicPr>
            <a:picLocks noChangeAspect="1"/>
          </p:cNvPicPr>
          <p:nvPr/>
        </p:nvPicPr>
        <p:blipFill>
          <a:blip r:embed="rId5"/>
          <a:stretch>
            <a:fillRect/>
          </a:stretch>
        </p:blipFill>
        <p:spPr>
          <a:xfrm>
            <a:off x="1885165" y="3550184"/>
            <a:ext cx="1229995" cy="1103630"/>
          </a:xfrm>
          <a:prstGeom prst="rect">
            <a:avLst/>
          </a:prstGeom>
        </p:spPr>
      </p:pic>
      <p:pic>
        <p:nvPicPr>
          <p:cNvPr id="19" name="图片 18" descr="鸟"/>
          <p:cNvPicPr>
            <a:picLocks noChangeAspect="1"/>
          </p:cNvPicPr>
          <p:nvPr/>
        </p:nvPicPr>
        <p:blipFill>
          <a:blip r:embed="rId6"/>
          <a:stretch>
            <a:fillRect/>
          </a:stretch>
        </p:blipFill>
        <p:spPr>
          <a:xfrm>
            <a:off x="9066752" y="3891145"/>
            <a:ext cx="1003935" cy="784860"/>
          </a:xfrm>
          <a:prstGeom prst="rect">
            <a:avLst/>
          </a:prstGeom>
        </p:spPr>
      </p:pic>
      <p:sp>
        <p:nvSpPr>
          <p:cNvPr id="22" name="文本框 21"/>
          <p:cNvSpPr txBox="1"/>
          <p:nvPr/>
        </p:nvSpPr>
        <p:spPr>
          <a:xfrm>
            <a:off x="4231676" y="2395109"/>
            <a:ext cx="3492499" cy="1462516"/>
          </a:xfrm>
          <a:prstGeom prst="rect">
            <a:avLst/>
          </a:prstGeom>
          <a:noFill/>
        </p:spPr>
        <p:txBody>
          <a:bodyPr wrap="square" rtlCol="0">
            <a:spAutoFit/>
          </a:bodyPr>
          <a:lstStyle/>
          <a:p>
            <a:pPr algn="ctr">
              <a:lnSpc>
                <a:spcPct val="130000"/>
              </a:lnSpc>
            </a:pPr>
            <a:r>
              <a:rPr lang="en-US" altLang="zh-CN" sz="3600" b="1" dirty="0">
                <a:solidFill>
                  <a:srgbClr val="336601"/>
                </a:solidFill>
                <a:latin typeface="Times New Roman" pitchFamily="18" charset="0"/>
                <a:ea typeface="微软雅黑" panose="020B0503020204020204" charset="-122"/>
                <a:cs typeface="Times New Roman" pitchFamily="18" charset="0"/>
              </a:rPr>
              <a:t>Thanks for your watching</a:t>
            </a:r>
          </a:p>
        </p:txBody>
      </p:sp>
      <p:pic>
        <p:nvPicPr>
          <p:cNvPr id="24" name="图片 23" descr="花2"/>
          <p:cNvPicPr>
            <a:picLocks noChangeAspect="1"/>
          </p:cNvPicPr>
          <p:nvPr/>
        </p:nvPicPr>
        <p:blipFill>
          <a:blip r:embed="rId7"/>
          <a:stretch>
            <a:fillRect/>
          </a:stretch>
        </p:blipFill>
        <p:spPr>
          <a:xfrm>
            <a:off x="7921478" y="1617384"/>
            <a:ext cx="887095" cy="897890"/>
          </a:xfrm>
          <a:prstGeom prst="rect">
            <a:avLst/>
          </a:prstGeom>
        </p:spPr>
      </p:pic>
      <p:sp>
        <p:nvSpPr>
          <p:cNvPr id="17" name="矩形 15"/>
          <p:cNvSpPr/>
          <p:nvPr/>
        </p:nvSpPr>
        <p:spPr>
          <a:xfrm>
            <a:off x="3115160" y="4142372"/>
            <a:ext cx="6041687" cy="449580"/>
          </a:xfrm>
          <a:prstGeom prst="rect">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bg1"/>
                </a:solidFill>
                <a:latin typeface="Times New Roman" pitchFamily="18" charset="0"/>
                <a:ea typeface="微软雅黑" panose="020B0503020204020204" charset="-122"/>
                <a:cs typeface="Times New Roman" pitchFamily="18" charset="0"/>
              </a:rPr>
              <a:t>Người</a:t>
            </a:r>
            <a:r>
              <a:rPr lang="en-US" altLang="zh-CN" sz="2800" dirty="0">
                <a:solidFill>
                  <a:schemeClr val="bg1"/>
                </a:solidFill>
                <a:latin typeface="Times New Roman" pitchFamily="18" charset="0"/>
                <a:ea typeface="微软雅黑" panose="020B0503020204020204" charset="-122"/>
                <a:cs typeface="Times New Roman" pitchFamily="18" charset="0"/>
              </a:rPr>
              <a:t> </a:t>
            </a:r>
            <a:r>
              <a:rPr lang="en-US" altLang="zh-CN" sz="2800" dirty="0" err="1">
                <a:solidFill>
                  <a:schemeClr val="bg1"/>
                </a:solidFill>
                <a:latin typeface="Times New Roman" pitchFamily="18" charset="0"/>
                <a:ea typeface="微软雅黑" panose="020B0503020204020204" charset="-122"/>
                <a:cs typeface="Times New Roman" pitchFamily="18" charset="0"/>
              </a:rPr>
              <a:t>thuyết</a:t>
            </a:r>
            <a:r>
              <a:rPr lang="en-US" altLang="zh-CN" sz="2800" dirty="0">
                <a:solidFill>
                  <a:schemeClr val="bg1"/>
                </a:solidFill>
                <a:latin typeface="Times New Roman" pitchFamily="18" charset="0"/>
                <a:ea typeface="微软雅黑" panose="020B0503020204020204" charset="-122"/>
                <a:cs typeface="Times New Roman" pitchFamily="18" charset="0"/>
              </a:rPr>
              <a:t> </a:t>
            </a:r>
            <a:r>
              <a:rPr lang="en-US" altLang="zh-CN" sz="2800" dirty="0" err="1">
                <a:solidFill>
                  <a:schemeClr val="bg1"/>
                </a:solidFill>
                <a:latin typeface="Times New Roman" pitchFamily="18" charset="0"/>
                <a:ea typeface="微软雅黑" panose="020B0503020204020204" charset="-122"/>
                <a:cs typeface="Times New Roman" pitchFamily="18" charset="0"/>
              </a:rPr>
              <a:t>trình</a:t>
            </a:r>
            <a:r>
              <a:rPr lang="en-US" altLang="zh-CN" sz="2800" dirty="0">
                <a:solidFill>
                  <a:schemeClr val="bg1"/>
                </a:solidFill>
                <a:latin typeface="Times New Roman" pitchFamily="18" charset="0"/>
                <a:ea typeface="微软雅黑" panose="020B0503020204020204" charset="-122"/>
                <a:cs typeface="Times New Roman" pitchFamily="18" charset="0"/>
              </a:rPr>
              <a:t>: GV </a:t>
            </a:r>
            <a:r>
              <a:rPr lang="en-US" altLang="zh-CN" sz="2800" dirty="0" err="1">
                <a:solidFill>
                  <a:schemeClr val="bg1"/>
                </a:solidFill>
                <a:latin typeface="Times New Roman" pitchFamily="18" charset="0"/>
                <a:ea typeface="微软雅黑" panose="020B0503020204020204" charset="-122"/>
                <a:cs typeface="Times New Roman" pitchFamily="18" charset="0"/>
              </a:rPr>
              <a:t>Đỗ</a:t>
            </a:r>
            <a:r>
              <a:rPr lang="en-US" altLang="zh-CN" sz="2800" dirty="0">
                <a:solidFill>
                  <a:schemeClr val="bg1"/>
                </a:solidFill>
                <a:latin typeface="Times New Roman" pitchFamily="18" charset="0"/>
                <a:ea typeface="微软雅黑" panose="020B0503020204020204" charset="-122"/>
                <a:cs typeface="Times New Roman" pitchFamily="18" charset="0"/>
              </a:rPr>
              <a:t> </a:t>
            </a:r>
            <a:r>
              <a:rPr lang="en-US" altLang="zh-CN" sz="2800" dirty="0" err="1">
                <a:solidFill>
                  <a:schemeClr val="bg1"/>
                </a:solidFill>
                <a:latin typeface="Times New Roman" pitchFamily="18" charset="0"/>
                <a:ea typeface="微软雅黑" panose="020B0503020204020204" charset="-122"/>
                <a:cs typeface="Times New Roman" pitchFamily="18" charset="0"/>
              </a:rPr>
              <a:t>Khánh</a:t>
            </a:r>
            <a:r>
              <a:rPr lang="en-US" altLang="zh-CN" sz="2800" dirty="0">
                <a:solidFill>
                  <a:schemeClr val="bg1"/>
                </a:solidFill>
                <a:latin typeface="Times New Roman" pitchFamily="18" charset="0"/>
                <a:ea typeface="微软雅黑" panose="020B0503020204020204" charset="-122"/>
                <a:cs typeface="Times New Roman" pitchFamily="18" charset="0"/>
              </a:rPr>
              <a:t> </a:t>
            </a:r>
            <a:r>
              <a:rPr lang="en-US" altLang="zh-CN" sz="2800" dirty="0" err="1">
                <a:solidFill>
                  <a:schemeClr val="bg1"/>
                </a:solidFill>
                <a:latin typeface="Times New Roman" pitchFamily="18" charset="0"/>
                <a:ea typeface="微软雅黑" panose="020B0503020204020204" charset="-122"/>
                <a:cs typeface="Times New Roman" pitchFamily="18" charset="0"/>
              </a:rPr>
              <a:t>Linh</a:t>
            </a:r>
            <a:endParaRPr lang="zh-CN" altLang="en-US" sz="2800" dirty="0">
              <a:solidFill>
                <a:schemeClr val="bg1"/>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0"/>
                                        <p:tgtEl>
                                          <p:spTgt spid="12"/>
                                        </p:tgtEl>
                                      </p:cBhvr>
                                    </p:animEffect>
                                    <p:anim calcmode="lin" valueType="num">
                                      <p:cBhvr>
                                        <p:cTn id="18" dur="2000" fill="hold"/>
                                        <p:tgtEl>
                                          <p:spTgt spid="12"/>
                                        </p:tgtEl>
                                        <p:attrNameLst>
                                          <p:attrName>ppt_w</p:attrName>
                                        </p:attrNameLst>
                                      </p:cBhvr>
                                      <p:tavLst>
                                        <p:tav tm="0" fmla="#ppt_w*sin(2.5*pi*$)">
                                          <p:val>
                                            <p:fltVal val="0"/>
                                          </p:val>
                                        </p:tav>
                                        <p:tav tm="100000">
                                          <p:val>
                                            <p:fltVal val="1"/>
                                          </p:val>
                                        </p:tav>
                                      </p:tavLst>
                                    </p:anim>
                                    <p:anim calcmode="lin" valueType="num">
                                      <p:cBhvr>
                                        <p:cTn id="19" dur="2000" fill="hold"/>
                                        <p:tgtEl>
                                          <p:spTgt spid="12"/>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000"/>
                                        <p:tgtEl>
                                          <p:spTgt spid="24"/>
                                        </p:tgtEl>
                                      </p:cBhvr>
                                    </p:animEffect>
                                    <p:anim calcmode="lin" valueType="num">
                                      <p:cBhvr>
                                        <p:cTn id="23" dur="2000" fill="hold"/>
                                        <p:tgtEl>
                                          <p:spTgt spid="24"/>
                                        </p:tgtEl>
                                        <p:attrNameLst>
                                          <p:attrName>ppt_w</p:attrName>
                                        </p:attrNameLst>
                                      </p:cBhvr>
                                      <p:tavLst>
                                        <p:tav tm="0" fmla="#ppt_w*sin(2.5*pi*$)">
                                          <p:val>
                                            <p:fltVal val="0"/>
                                          </p:val>
                                        </p:tav>
                                        <p:tav tm="100000">
                                          <p:val>
                                            <p:fltVal val="1"/>
                                          </p:val>
                                        </p:tav>
                                      </p:tavLst>
                                    </p:anim>
                                    <p:anim calcmode="lin" valueType="num">
                                      <p:cBhvr>
                                        <p:cTn id="24" dur="2000" fill="hold"/>
                                        <p:tgtEl>
                                          <p:spTgt spid="24"/>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000"/>
                                        <p:tgtEl>
                                          <p:spTgt spid="22"/>
                                        </p:tgtEl>
                                      </p:cBhvr>
                                    </p:animEffect>
                                    <p:anim calcmode="lin" valueType="num">
                                      <p:cBhvr>
                                        <p:cTn id="28" dur="2000" fill="hold"/>
                                        <p:tgtEl>
                                          <p:spTgt spid="22"/>
                                        </p:tgtEl>
                                        <p:attrNameLst>
                                          <p:attrName>ppt_w</p:attrName>
                                        </p:attrNameLst>
                                      </p:cBhvr>
                                      <p:tavLst>
                                        <p:tav tm="0" fmla="#ppt_w*sin(2.5*pi*$)">
                                          <p:val>
                                            <p:fltVal val="0"/>
                                          </p:val>
                                        </p:tav>
                                        <p:tav tm="100000">
                                          <p:val>
                                            <p:fltVal val="1"/>
                                          </p:val>
                                        </p:tav>
                                      </p:tavLst>
                                    </p:anim>
                                    <p:anim calcmode="lin" valueType="num">
                                      <p:cBhvr>
                                        <p:cTn id="29" dur="2000" fill="hold"/>
                                        <p:tgtEl>
                                          <p:spTgt spid="22"/>
                                        </p:tgtEl>
                                        <p:attrNameLst>
                                          <p:attrName>ppt_h</p:attrName>
                                        </p:attrNameLst>
                                      </p:cBhvr>
                                      <p:tavLst>
                                        <p:tav tm="0">
                                          <p:val>
                                            <p:strVal val="#ppt_h"/>
                                          </p:val>
                                        </p:tav>
                                        <p:tav tm="100000">
                                          <p:val>
                                            <p:strVal val="#ppt_h"/>
                                          </p:val>
                                        </p:tav>
                                      </p:tavLst>
                                    </p:anim>
                                  </p:childTnLst>
                                </p:cTn>
                              </p:par>
                              <p:par>
                                <p:cTn id="30" presetID="45"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2000"/>
                                        <p:tgtEl>
                                          <p:spTgt spid="18"/>
                                        </p:tgtEl>
                                      </p:cBhvr>
                                    </p:animEffect>
                                    <p:anim calcmode="lin" valueType="num">
                                      <p:cBhvr>
                                        <p:cTn id="33" dur="2000" fill="hold"/>
                                        <p:tgtEl>
                                          <p:spTgt spid="18"/>
                                        </p:tgtEl>
                                        <p:attrNameLst>
                                          <p:attrName>ppt_w</p:attrName>
                                        </p:attrNameLst>
                                      </p:cBhvr>
                                      <p:tavLst>
                                        <p:tav tm="0" fmla="#ppt_w*sin(2.5*pi*$)">
                                          <p:val>
                                            <p:fltVal val="0"/>
                                          </p:val>
                                        </p:tav>
                                        <p:tav tm="100000">
                                          <p:val>
                                            <p:fltVal val="1"/>
                                          </p:val>
                                        </p:tav>
                                      </p:tavLst>
                                    </p:anim>
                                    <p:anim calcmode="lin" valueType="num">
                                      <p:cBhvr>
                                        <p:cTn id="34" dur="2000" fill="hold"/>
                                        <p:tgtEl>
                                          <p:spTgt spid="18"/>
                                        </p:tgtEl>
                                        <p:attrNameLst>
                                          <p:attrName>ppt_h</p:attrName>
                                        </p:attrNameLst>
                                      </p:cBhvr>
                                      <p:tavLst>
                                        <p:tav tm="0">
                                          <p:val>
                                            <p:strVal val="#ppt_h"/>
                                          </p:val>
                                        </p:tav>
                                        <p:tav tm="100000">
                                          <p:val>
                                            <p:strVal val="#ppt_h"/>
                                          </p:val>
                                        </p:tav>
                                      </p:tavLst>
                                    </p:anim>
                                  </p:childTnLst>
                                </p:cTn>
                              </p:par>
                              <p:par>
                                <p:cTn id="35" presetID="45"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000"/>
                                        <p:tgtEl>
                                          <p:spTgt spid="19"/>
                                        </p:tgtEl>
                                      </p:cBhvr>
                                    </p:animEffect>
                                    <p:anim calcmode="lin" valueType="num">
                                      <p:cBhvr>
                                        <p:cTn id="38" dur="2000" fill="hold"/>
                                        <p:tgtEl>
                                          <p:spTgt spid="19"/>
                                        </p:tgtEl>
                                        <p:attrNameLst>
                                          <p:attrName>ppt_w</p:attrName>
                                        </p:attrNameLst>
                                      </p:cBhvr>
                                      <p:tavLst>
                                        <p:tav tm="0" fmla="#ppt_w*sin(2.5*pi*$)">
                                          <p:val>
                                            <p:fltVal val="0"/>
                                          </p:val>
                                        </p:tav>
                                        <p:tav tm="100000">
                                          <p:val>
                                            <p:fltVal val="1"/>
                                          </p:val>
                                        </p:tav>
                                      </p:tavLst>
                                    </p:anim>
                                    <p:anim calcmode="lin" valueType="num">
                                      <p:cBhvr>
                                        <p:cTn id="39" dur="2000" fill="hold"/>
                                        <p:tgtEl>
                                          <p:spTgt spid="19"/>
                                        </p:tgtEl>
                                        <p:attrNameLst>
                                          <p:attrName>ppt_h</p:attrName>
                                        </p:attrNameLst>
                                      </p:cBhvr>
                                      <p:tavLst>
                                        <p:tav tm="0">
                                          <p:val>
                                            <p:strVal val="#ppt_h"/>
                                          </p:val>
                                        </p:tav>
                                        <p:tav tm="100000">
                                          <p:val>
                                            <p:strVal val="#ppt_h"/>
                                          </p:val>
                                        </p:tav>
                                      </p:tavLst>
                                    </p:anim>
                                  </p:childTnLst>
                                </p:cTn>
                              </p:par>
                              <p:par>
                                <p:cTn id="40" presetID="45"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2000"/>
                                        <p:tgtEl>
                                          <p:spTgt spid="16"/>
                                        </p:tgtEl>
                                      </p:cBhvr>
                                    </p:animEffect>
                                    <p:anim calcmode="lin" valueType="num">
                                      <p:cBhvr>
                                        <p:cTn id="43" dur="2000" fill="hold"/>
                                        <p:tgtEl>
                                          <p:spTgt spid="16"/>
                                        </p:tgtEl>
                                        <p:attrNameLst>
                                          <p:attrName>ppt_w</p:attrName>
                                        </p:attrNameLst>
                                      </p:cBhvr>
                                      <p:tavLst>
                                        <p:tav tm="0" fmla="#ppt_w*sin(2.5*pi*$)">
                                          <p:val>
                                            <p:fltVal val="0"/>
                                          </p:val>
                                        </p:tav>
                                        <p:tav tm="100000">
                                          <p:val>
                                            <p:fltVal val="1"/>
                                          </p:val>
                                        </p:tav>
                                      </p:tavLst>
                                    </p:anim>
                                    <p:anim calcmode="lin" valueType="num">
                                      <p:cBhvr>
                                        <p:cTn id="44" dur="2000" fill="hold"/>
                                        <p:tgtEl>
                                          <p:spTgt spid="16"/>
                                        </p:tgtEl>
                                        <p:attrNameLst>
                                          <p:attrName>ppt_h</p:attrName>
                                        </p:attrNameLst>
                                      </p:cBhvr>
                                      <p:tavLst>
                                        <p:tav tm="0">
                                          <p:val>
                                            <p:strVal val="#ppt_h"/>
                                          </p:val>
                                        </p:tav>
                                        <p:tav tm="100000">
                                          <p:val>
                                            <p:strVal val="#ppt_h"/>
                                          </p:val>
                                        </p:tav>
                                      </p:tavLst>
                                    </p:anim>
                                  </p:childTnLst>
                                </p:cTn>
                              </p:par>
                              <p:par>
                                <p:cTn id="45" presetID="45"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2000"/>
                                        <p:tgtEl>
                                          <p:spTgt spid="17"/>
                                        </p:tgtEl>
                                      </p:cBhvr>
                                    </p:animEffect>
                                    <p:anim calcmode="lin" valueType="num">
                                      <p:cBhvr>
                                        <p:cTn id="48" dur="2000" fill="hold"/>
                                        <p:tgtEl>
                                          <p:spTgt spid="17"/>
                                        </p:tgtEl>
                                        <p:attrNameLst>
                                          <p:attrName>ppt_w</p:attrName>
                                        </p:attrNameLst>
                                      </p:cBhvr>
                                      <p:tavLst>
                                        <p:tav tm="0" fmla="#ppt_w*sin(2.5*pi*$)">
                                          <p:val>
                                            <p:fltVal val="0"/>
                                          </p:val>
                                        </p:tav>
                                        <p:tav tm="100000">
                                          <p:val>
                                            <p:fltVal val="1"/>
                                          </p:val>
                                        </p:tav>
                                      </p:tavLst>
                                    </p:anim>
                                    <p:anim calcmode="lin" valueType="num">
                                      <p:cBhvr>
                                        <p:cTn id="49"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957580"/>
            <a:chOff x="1681" y="171"/>
            <a:chExt cx="1141" cy="1508"/>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454"/>
            </a:xfrm>
            <a:prstGeom prst="rect">
              <a:avLst/>
            </a:prstGeom>
            <a:noFill/>
          </p:spPr>
          <p:txBody>
            <a:bodyPr wrap="square" rtlCol="0">
              <a:spAutoFit/>
            </a:bodyPr>
            <a:lstStyle/>
            <a:p>
              <a:pPr algn="ctr"/>
              <a:r>
                <a:rPr lang="en-US" altLang="zh-CN" b="1" dirty="0" err="1" smtClean="0">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 01</a:t>
              </a:r>
            </a:p>
            <a:p>
              <a:pPr algn="ctr"/>
              <a:endParaRPr lang="en-US" altLang="zh-CN" b="1" dirty="0">
                <a:solidFill>
                  <a:schemeClr val="bg1">
                    <a:lumMod val="95000"/>
                  </a:schemeClr>
                </a:solidFill>
                <a:latin typeface="Times New Roman" pitchFamily="18" charset="0"/>
                <a:cs typeface="Times New Roman" pitchFamily="18" charset="0"/>
              </a:endParaRPr>
            </a:p>
          </p:txBody>
        </p:sp>
      </p:grpSp>
      <p:sp>
        <p:nvSpPr>
          <p:cNvPr id="7" name="文本框 6"/>
          <p:cNvSpPr txBox="1"/>
          <p:nvPr/>
        </p:nvSpPr>
        <p:spPr>
          <a:xfrm>
            <a:off x="12572678" y="479544"/>
            <a:ext cx="3237864"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Work overview</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31850" name="Freeform 106"/>
          <p:cNvSpPr/>
          <p:nvPr/>
        </p:nvSpPr>
        <p:spPr bwMode="auto">
          <a:xfrm>
            <a:off x="4236085" y="1643380"/>
            <a:ext cx="2275205" cy="2279650"/>
          </a:xfrm>
          <a:custGeom>
            <a:avLst/>
            <a:gdLst>
              <a:gd name="T0" fmla="*/ 0 w 878"/>
              <a:gd name="T1" fmla="*/ 557 h 879"/>
              <a:gd name="T2" fmla="*/ 0 w 878"/>
              <a:gd name="T3" fmla="*/ 879 h 879"/>
              <a:gd name="T4" fmla="*/ 878 w 878"/>
              <a:gd name="T5" fmla="*/ 0 h 879"/>
              <a:gd name="T6" fmla="*/ 557 w 878"/>
              <a:gd name="T7" fmla="*/ 0 h 879"/>
              <a:gd name="T8" fmla="*/ 0 w 878"/>
              <a:gd name="T9" fmla="*/ 557 h 879"/>
            </a:gdLst>
            <a:ahLst/>
            <a:cxnLst>
              <a:cxn ang="0">
                <a:pos x="T0" y="T1"/>
              </a:cxn>
              <a:cxn ang="0">
                <a:pos x="T2" y="T3"/>
              </a:cxn>
              <a:cxn ang="0">
                <a:pos x="T4" y="T5"/>
              </a:cxn>
              <a:cxn ang="0">
                <a:pos x="T6" y="T7"/>
              </a:cxn>
              <a:cxn ang="0">
                <a:pos x="T8" y="T9"/>
              </a:cxn>
            </a:cxnLst>
            <a:rect l="0" t="0" r="r" b="b"/>
            <a:pathLst>
              <a:path w="878" h="879">
                <a:moveTo>
                  <a:pt x="0" y="557"/>
                </a:moveTo>
                <a:cubicBezTo>
                  <a:pt x="0" y="879"/>
                  <a:pt x="0" y="879"/>
                  <a:pt x="0" y="879"/>
                </a:cubicBezTo>
                <a:cubicBezTo>
                  <a:pt x="485" y="879"/>
                  <a:pt x="878" y="486"/>
                  <a:pt x="878" y="0"/>
                </a:cubicBezTo>
                <a:cubicBezTo>
                  <a:pt x="557" y="0"/>
                  <a:pt x="557" y="0"/>
                  <a:pt x="557" y="0"/>
                </a:cubicBezTo>
                <a:cubicBezTo>
                  <a:pt x="557" y="308"/>
                  <a:pt x="307" y="557"/>
                  <a:pt x="0" y="557"/>
                </a:cubicBezTo>
                <a:close/>
              </a:path>
            </a:pathLst>
          </a:custGeom>
          <a:solidFill>
            <a:srgbClr val="336601"/>
          </a:solidFill>
          <a:ln w="25400">
            <a:solidFill>
              <a:schemeClr val="bg1"/>
            </a:solid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1" name="Freeform 107"/>
          <p:cNvSpPr/>
          <p:nvPr/>
        </p:nvSpPr>
        <p:spPr bwMode="auto">
          <a:xfrm>
            <a:off x="4236085" y="3090545"/>
            <a:ext cx="2275205" cy="2275205"/>
          </a:xfrm>
          <a:custGeom>
            <a:avLst/>
            <a:gdLst>
              <a:gd name="T0" fmla="*/ 557 w 878"/>
              <a:gd name="T1" fmla="*/ 878 h 878"/>
              <a:gd name="T2" fmla="*/ 878 w 878"/>
              <a:gd name="T3" fmla="*/ 878 h 878"/>
              <a:gd name="T4" fmla="*/ 0 w 878"/>
              <a:gd name="T5" fmla="*/ 0 h 878"/>
              <a:gd name="T6" fmla="*/ 0 w 878"/>
              <a:gd name="T7" fmla="*/ 321 h 878"/>
              <a:gd name="T8" fmla="*/ 557 w 878"/>
              <a:gd name="T9" fmla="*/ 878 h 878"/>
            </a:gdLst>
            <a:ahLst/>
            <a:cxnLst>
              <a:cxn ang="0">
                <a:pos x="T0" y="T1"/>
              </a:cxn>
              <a:cxn ang="0">
                <a:pos x="T2" y="T3"/>
              </a:cxn>
              <a:cxn ang="0">
                <a:pos x="T4" y="T5"/>
              </a:cxn>
              <a:cxn ang="0">
                <a:pos x="T6" y="T7"/>
              </a:cxn>
              <a:cxn ang="0">
                <a:pos x="T8" y="T9"/>
              </a:cxn>
            </a:cxnLst>
            <a:rect l="0" t="0" r="r" b="b"/>
            <a:pathLst>
              <a:path w="878" h="878">
                <a:moveTo>
                  <a:pt x="557" y="878"/>
                </a:moveTo>
                <a:cubicBezTo>
                  <a:pt x="878" y="878"/>
                  <a:pt x="878" y="878"/>
                  <a:pt x="878" y="878"/>
                </a:cubicBezTo>
                <a:cubicBezTo>
                  <a:pt x="878" y="393"/>
                  <a:pt x="485" y="0"/>
                  <a:pt x="0" y="0"/>
                </a:cubicBezTo>
                <a:cubicBezTo>
                  <a:pt x="0" y="321"/>
                  <a:pt x="0" y="321"/>
                  <a:pt x="0" y="321"/>
                </a:cubicBezTo>
                <a:cubicBezTo>
                  <a:pt x="307" y="321"/>
                  <a:pt x="557" y="571"/>
                  <a:pt x="557" y="878"/>
                </a:cubicBezTo>
                <a:close/>
              </a:path>
            </a:pathLst>
          </a:custGeom>
          <a:solidFill>
            <a:srgbClr val="336601"/>
          </a:solidFill>
          <a:ln w="25400">
            <a:solidFill>
              <a:schemeClr val="bg1"/>
            </a:solid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2" name="Freeform 108"/>
          <p:cNvSpPr/>
          <p:nvPr/>
        </p:nvSpPr>
        <p:spPr bwMode="auto">
          <a:xfrm>
            <a:off x="5679440" y="1643380"/>
            <a:ext cx="2275205" cy="2279650"/>
          </a:xfrm>
          <a:custGeom>
            <a:avLst/>
            <a:gdLst>
              <a:gd name="T0" fmla="*/ 321 w 878"/>
              <a:gd name="T1" fmla="*/ 0 h 879"/>
              <a:gd name="T2" fmla="*/ 0 w 878"/>
              <a:gd name="T3" fmla="*/ 0 h 879"/>
              <a:gd name="T4" fmla="*/ 878 w 878"/>
              <a:gd name="T5" fmla="*/ 879 h 879"/>
              <a:gd name="T6" fmla="*/ 878 w 878"/>
              <a:gd name="T7" fmla="*/ 557 h 879"/>
              <a:gd name="T8" fmla="*/ 321 w 878"/>
              <a:gd name="T9" fmla="*/ 0 h 879"/>
            </a:gdLst>
            <a:ahLst/>
            <a:cxnLst>
              <a:cxn ang="0">
                <a:pos x="T0" y="T1"/>
              </a:cxn>
              <a:cxn ang="0">
                <a:pos x="T2" y="T3"/>
              </a:cxn>
              <a:cxn ang="0">
                <a:pos x="T4" y="T5"/>
              </a:cxn>
              <a:cxn ang="0">
                <a:pos x="T6" y="T7"/>
              </a:cxn>
              <a:cxn ang="0">
                <a:pos x="T8" y="T9"/>
              </a:cxn>
            </a:cxnLst>
            <a:rect l="0" t="0" r="r" b="b"/>
            <a:pathLst>
              <a:path w="878" h="879">
                <a:moveTo>
                  <a:pt x="321" y="0"/>
                </a:moveTo>
                <a:cubicBezTo>
                  <a:pt x="0" y="0"/>
                  <a:pt x="0" y="0"/>
                  <a:pt x="0" y="0"/>
                </a:cubicBezTo>
                <a:cubicBezTo>
                  <a:pt x="0" y="486"/>
                  <a:pt x="393" y="879"/>
                  <a:pt x="878" y="879"/>
                </a:cubicBezTo>
                <a:cubicBezTo>
                  <a:pt x="878" y="557"/>
                  <a:pt x="878" y="557"/>
                  <a:pt x="878" y="557"/>
                </a:cubicBezTo>
                <a:cubicBezTo>
                  <a:pt x="571" y="557"/>
                  <a:pt x="321" y="308"/>
                  <a:pt x="321" y="0"/>
                </a:cubicBezTo>
                <a:close/>
              </a:path>
            </a:pathLst>
          </a:custGeom>
          <a:solidFill>
            <a:srgbClr val="336601"/>
          </a:solidFill>
          <a:ln w="25400">
            <a:solidFill>
              <a:schemeClr val="bg1"/>
            </a:solidFill>
          </a:ln>
        </p:spPr>
        <p:txBody>
          <a:bodyPr/>
          <a:lstStyle/>
          <a:p>
            <a:endParaRPr lang="zh-CN" altLang="en-US">
              <a:solidFill>
                <a:srgbClr val="594D7B"/>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3" name="Freeform 109"/>
          <p:cNvSpPr/>
          <p:nvPr/>
        </p:nvSpPr>
        <p:spPr bwMode="auto">
          <a:xfrm>
            <a:off x="5679440" y="3090545"/>
            <a:ext cx="2275205" cy="2275205"/>
          </a:xfrm>
          <a:custGeom>
            <a:avLst/>
            <a:gdLst>
              <a:gd name="T0" fmla="*/ 878 w 878"/>
              <a:gd name="T1" fmla="*/ 321 h 878"/>
              <a:gd name="T2" fmla="*/ 878 w 878"/>
              <a:gd name="T3" fmla="*/ 0 h 878"/>
              <a:gd name="T4" fmla="*/ 0 w 878"/>
              <a:gd name="T5" fmla="*/ 878 h 878"/>
              <a:gd name="T6" fmla="*/ 321 w 878"/>
              <a:gd name="T7" fmla="*/ 878 h 878"/>
              <a:gd name="T8" fmla="*/ 878 w 878"/>
              <a:gd name="T9" fmla="*/ 321 h 878"/>
            </a:gdLst>
            <a:ahLst/>
            <a:cxnLst>
              <a:cxn ang="0">
                <a:pos x="T0" y="T1"/>
              </a:cxn>
              <a:cxn ang="0">
                <a:pos x="T2" y="T3"/>
              </a:cxn>
              <a:cxn ang="0">
                <a:pos x="T4" y="T5"/>
              </a:cxn>
              <a:cxn ang="0">
                <a:pos x="T6" y="T7"/>
              </a:cxn>
              <a:cxn ang="0">
                <a:pos x="T8" y="T9"/>
              </a:cxn>
            </a:cxnLst>
            <a:rect l="0" t="0" r="r" b="b"/>
            <a:pathLst>
              <a:path w="878" h="878">
                <a:moveTo>
                  <a:pt x="878" y="321"/>
                </a:moveTo>
                <a:cubicBezTo>
                  <a:pt x="878" y="0"/>
                  <a:pt x="878" y="0"/>
                  <a:pt x="878" y="0"/>
                </a:cubicBezTo>
                <a:cubicBezTo>
                  <a:pt x="393" y="0"/>
                  <a:pt x="0" y="393"/>
                  <a:pt x="0" y="878"/>
                </a:cubicBezTo>
                <a:cubicBezTo>
                  <a:pt x="321" y="878"/>
                  <a:pt x="321" y="878"/>
                  <a:pt x="321" y="878"/>
                </a:cubicBezTo>
                <a:cubicBezTo>
                  <a:pt x="321" y="571"/>
                  <a:pt x="571" y="321"/>
                  <a:pt x="878" y="321"/>
                </a:cubicBezTo>
                <a:close/>
              </a:path>
            </a:pathLst>
          </a:custGeom>
          <a:solidFill>
            <a:srgbClr val="336601"/>
          </a:solidFill>
          <a:ln w="25400">
            <a:solidFill>
              <a:schemeClr val="bg1"/>
            </a:solid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4" name="Freeform 110"/>
          <p:cNvSpPr>
            <a:spLocks noEditPoints="1"/>
          </p:cNvSpPr>
          <p:nvPr/>
        </p:nvSpPr>
        <p:spPr bwMode="auto">
          <a:xfrm>
            <a:off x="7350125" y="3392170"/>
            <a:ext cx="382905" cy="307340"/>
          </a:xfrm>
          <a:custGeom>
            <a:avLst/>
            <a:gdLst>
              <a:gd name="T0" fmla="*/ 127 w 147"/>
              <a:gd name="T1" fmla="*/ 45 h 119"/>
              <a:gd name="T2" fmla="*/ 116 w 147"/>
              <a:gd name="T3" fmla="*/ 45 h 119"/>
              <a:gd name="T4" fmla="*/ 35 w 147"/>
              <a:gd name="T5" fmla="*/ 18 h 119"/>
              <a:gd name="T6" fmla="*/ 17 w 147"/>
              <a:gd name="T7" fmla="*/ 18 h 119"/>
              <a:gd name="T8" fmla="*/ 34 w 147"/>
              <a:gd name="T9" fmla="*/ 21 h 119"/>
              <a:gd name="T10" fmla="*/ 10 w 147"/>
              <a:gd name="T11" fmla="*/ 21 h 119"/>
              <a:gd name="T12" fmla="*/ 10 w 147"/>
              <a:gd name="T13" fmla="*/ 15 h 119"/>
              <a:gd name="T14" fmla="*/ 13 w 147"/>
              <a:gd name="T15" fmla="*/ 11 h 119"/>
              <a:gd name="T16" fmla="*/ 40 w 147"/>
              <a:gd name="T17" fmla="*/ 4 h 119"/>
              <a:gd name="T18" fmla="*/ 101 w 147"/>
              <a:gd name="T19" fmla="*/ 0 h 119"/>
              <a:gd name="T20" fmla="*/ 113 w 147"/>
              <a:gd name="T21" fmla="*/ 21 h 119"/>
              <a:gd name="T22" fmla="*/ 147 w 147"/>
              <a:gd name="T23" fmla="*/ 26 h 119"/>
              <a:gd name="T24" fmla="*/ 147 w 147"/>
              <a:gd name="T25" fmla="*/ 113 h 119"/>
              <a:gd name="T26" fmla="*/ 141 w 147"/>
              <a:gd name="T27" fmla="*/ 119 h 119"/>
              <a:gd name="T28" fmla="*/ 0 w 147"/>
              <a:gd name="T29" fmla="*/ 113 h 119"/>
              <a:gd name="T30" fmla="*/ 0 w 147"/>
              <a:gd name="T31" fmla="*/ 26 h 119"/>
              <a:gd name="T32" fmla="*/ 6 w 147"/>
              <a:gd name="T33" fmla="*/ 21 h 119"/>
              <a:gd name="T34" fmla="*/ 73 w 147"/>
              <a:gd name="T35" fmla="*/ 43 h 119"/>
              <a:gd name="T36" fmla="*/ 87 w 147"/>
              <a:gd name="T37" fmla="*/ 49 h 119"/>
              <a:gd name="T38" fmla="*/ 73 w 147"/>
              <a:gd name="T39" fmla="*/ 81 h 119"/>
              <a:gd name="T40" fmla="*/ 73 w 147"/>
              <a:gd name="T41" fmla="*/ 43 h 119"/>
              <a:gd name="T42" fmla="*/ 82 w 147"/>
              <a:gd name="T43" fmla="*/ 54 h 119"/>
              <a:gd name="T44" fmla="*/ 61 w 147"/>
              <a:gd name="T45" fmla="*/ 62 h 119"/>
              <a:gd name="T46" fmla="*/ 86 w 147"/>
              <a:gd name="T47" fmla="*/ 62 h 119"/>
              <a:gd name="T48" fmla="*/ 82 w 147"/>
              <a:gd name="T49" fmla="*/ 54 h 119"/>
              <a:gd name="T50" fmla="*/ 38 w 147"/>
              <a:gd name="T51" fmla="*/ 32 h 119"/>
              <a:gd name="T52" fmla="*/ 11 w 147"/>
              <a:gd name="T53" fmla="*/ 108 h 119"/>
              <a:gd name="T54" fmla="*/ 136 w 147"/>
              <a:gd name="T55" fmla="*/ 32 h 119"/>
              <a:gd name="T56" fmla="*/ 109 w 147"/>
              <a:gd name="T57" fmla="*/ 32 h 119"/>
              <a:gd name="T58" fmla="*/ 97 w 147"/>
              <a:gd name="T59" fmla="*/ 12 h 119"/>
              <a:gd name="T60" fmla="*/ 44 w 147"/>
              <a:gd name="T61" fmla="*/ 28 h 119"/>
              <a:gd name="T62" fmla="*/ 73 w 147"/>
              <a:gd name="T63" fmla="*/ 23 h 119"/>
              <a:gd name="T64" fmla="*/ 112 w 147"/>
              <a:gd name="T65" fmla="*/ 62 h 119"/>
              <a:gd name="T66" fmla="*/ 34 w 147"/>
              <a:gd name="T67" fmla="*/ 62 h 119"/>
              <a:gd name="T68" fmla="*/ 73 w 147"/>
              <a:gd name="T69" fmla="*/ 35 h 119"/>
              <a:gd name="T70" fmla="*/ 46 w 147"/>
              <a:gd name="T71" fmla="*/ 62 h 119"/>
              <a:gd name="T72" fmla="*/ 101 w 147"/>
              <a:gd name="T73"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19">
                <a:moveTo>
                  <a:pt x="122" y="40"/>
                </a:moveTo>
                <a:cubicBezTo>
                  <a:pt x="125" y="40"/>
                  <a:pt x="127" y="42"/>
                  <a:pt x="127" y="45"/>
                </a:cubicBezTo>
                <a:cubicBezTo>
                  <a:pt x="127" y="48"/>
                  <a:pt x="125" y="50"/>
                  <a:pt x="122" y="50"/>
                </a:cubicBezTo>
                <a:cubicBezTo>
                  <a:pt x="119" y="50"/>
                  <a:pt x="116" y="48"/>
                  <a:pt x="116" y="45"/>
                </a:cubicBezTo>
                <a:cubicBezTo>
                  <a:pt x="116" y="42"/>
                  <a:pt x="119" y="40"/>
                  <a:pt x="122" y="40"/>
                </a:cubicBezTo>
                <a:close/>
                <a:moveTo>
                  <a:pt x="35" y="18"/>
                </a:moveTo>
                <a:cubicBezTo>
                  <a:pt x="35" y="18"/>
                  <a:pt x="35" y="18"/>
                  <a:pt x="35" y="18"/>
                </a:cubicBezTo>
                <a:cubicBezTo>
                  <a:pt x="17" y="18"/>
                  <a:pt x="17" y="18"/>
                  <a:pt x="17" y="18"/>
                </a:cubicBezTo>
                <a:cubicBezTo>
                  <a:pt x="17" y="21"/>
                  <a:pt x="17" y="21"/>
                  <a:pt x="17" y="21"/>
                </a:cubicBezTo>
                <a:cubicBezTo>
                  <a:pt x="34" y="21"/>
                  <a:pt x="34" y="21"/>
                  <a:pt x="34" y="21"/>
                </a:cubicBezTo>
                <a:cubicBezTo>
                  <a:pt x="35" y="18"/>
                  <a:pt x="35" y="18"/>
                  <a:pt x="35" y="18"/>
                </a:cubicBezTo>
                <a:close/>
                <a:moveTo>
                  <a:pt x="10" y="21"/>
                </a:moveTo>
                <a:cubicBezTo>
                  <a:pt x="10" y="21"/>
                  <a:pt x="10" y="21"/>
                  <a:pt x="10" y="21"/>
                </a:cubicBezTo>
                <a:cubicBezTo>
                  <a:pt x="10" y="15"/>
                  <a:pt x="10" y="15"/>
                  <a:pt x="10" y="15"/>
                </a:cubicBezTo>
                <a:cubicBezTo>
                  <a:pt x="10" y="15"/>
                  <a:pt x="10" y="15"/>
                  <a:pt x="10" y="15"/>
                </a:cubicBezTo>
                <a:cubicBezTo>
                  <a:pt x="10" y="13"/>
                  <a:pt x="12" y="11"/>
                  <a:pt x="13" y="11"/>
                </a:cubicBezTo>
                <a:cubicBezTo>
                  <a:pt x="38" y="11"/>
                  <a:pt x="38" y="11"/>
                  <a:pt x="38" y="11"/>
                </a:cubicBezTo>
                <a:cubicBezTo>
                  <a:pt x="40" y="4"/>
                  <a:pt x="40" y="4"/>
                  <a:pt x="40" y="4"/>
                </a:cubicBezTo>
                <a:cubicBezTo>
                  <a:pt x="41" y="2"/>
                  <a:pt x="44" y="0"/>
                  <a:pt x="46" y="0"/>
                </a:cubicBezTo>
                <a:cubicBezTo>
                  <a:pt x="101" y="0"/>
                  <a:pt x="101" y="0"/>
                  <a:pt x="101" y="0"/>
                </a:cubicBezTo>
                <a:cubicBezTo>
                  <a:pt x="104" y="0"/>
                  <a:pt x="106" y="2"/>
                  <a:pt x="107" y="4"/>
                </a:cubicBezTo>
                <a:cubicBezTo>
                  <a:pt x="113" y="21"/>
                  <a:pt x="113" y="21"/>
                  <a:pt x="113" y="21"/>
                </a:cubicBezTo>
                <a:cubicBezTo>
                  <a:pt x="141" y="21"/>
                  <a:pt x="141" y="21"/>
                  <a:pt x="141" y="21"/>
                </a:cubicBezTo>
                <a:cubicBezTo>
                  <a:pt x="144" y="21"/>
                  <a:pt x="147" y="23"/>
                  <a:pt x="147" y="26"/>
                </a:cubicBezTo>
                <a:cubicBezTo>
                  <a:pt x="147" y="27"/>
                  <a:pt x="147" y="27"/>
                  <a:pt x="147" y="27"/>
                </a:cubicBezTo>
                <a:cubicBezTo>
                  <a:pt x="147" y="113"/>
                  <a:pt x="147" y="113"/>
                  <a:pt x="147" y="113"/>
                </a:cubicBezTo>
                <a:cubicBezTo>
                  <a:pt x="147" y="117"/>
                  <a:pt x="144" y="119"/>
                  <a:pt x="141" y="119"/>
                </a:cubicBezTo>
                <a:cubicBezTo>
                  <a:pt x="141" y="119"/>
                  <a:pt x="141" y="119"/>
                  <a:pt x="141" y="119"/>
                </a:cubicBezTo>
                <a:cubicBezTo>
                  <a:pt x="6" y="119"/>
                  <a:pt x="6" y="119"/>
                  <a:pt x="6" y="119"/>
                </a:cubicBezTo>
                <a:cubicBezTo>
                  <a:pt x="3" y="119"/>
                  <a:pt x="0" y="117"/>
                  <a:pt x="0" y="113"/>
                </a:cubicBezTo>
                <a:cubicBezTo>
                  <a:pt x="0" y="113"/>
                  <a:pt x="0" y="113"/>
                  <a:pt x="0" y="113"/>
                </a:cubicBezTo>
                <a:cubicBezTo>
                  <a:pt x="0" y="26"/>
                  <a:pt x="0" y="26"/>
                  <a:pt x="0" y="26"/>
                </a:cubicBezTo>
                <a:cubicBezTo>
                  <a:pt x="0" y="23"/>
                  <a:pt x="3" y="21"/>
                  <a:pt x="6" y="21"/>
                </a:cubicBezTo>
                <a:cubicBezTo>
                  <a:pt x="6" y="21"/>
                  <a:pt x="6" y="21"/>
                  <a:pt x="6" y="21"/>
                </a:cubicBezTo>
                <a:cubicBezTo>
                  <a:pt x="10" y="21"/>
                  <a:pt x="10" y="21"/>
                  <a:pt x="10" y="21"/>
                </a:cubicBezTo>
                <a:close/>
                <a:moveTo>
                  <a:pt x="73" y="43"/>
                </a:moveTo>
                <a:cubicBezTo>
                  <a:pt x="73" y="43"/>
                  <a:pt x="73" y="43"/>
                  <a:pt x="73" y="43"/>
                </a:cubicBezTo>
                <a:cubicBezTo>
                  <a:pt x="79" y="43"/>
                  <a:pt x="83" y="45"/>
                  <a:pt x="87" y="49"/>
                </a:cubicBezTo>
                <a:cubicBezTo>
                  <a:pt x="90" y="52"/>
                  <a:pt x="92" y="57"/>
                  <a:pt x="92" y="62"/>
                </a:cubicBezTo>
                <a:cubicBezTo>
                  <a:pt x="92" y="73"/>
                  <a:pt x="84" y="81"/>
                  <a:pt x="73" y="81"/>
                </a:cubicBezTo>
                <a:cubicBezTo>
                  <a:pt x="63" y="81"/>
                  <a:pt x="54" y="73"/>
                  <a:pt x="54" y="62"/>
                </a:cubicBezTo>
                <a:cubicBezTo>
                  <a:pt x="54" y="52"/>
                  <a:pt x="63" y="43"/>
                  <a:pt x="73" y="43"/>
                </a:cubicBezTo>
                <a:close/>
                <a:moveTo>
                  <a:pt x="82" y="54"/>
                </a:moveTo>
                <a:cubicBezTo>
                  <a:pt x="82" y="54"/>
                  <a:pt x="82" y="54"/>
                  <a:pt x="82" y="54"/>
                </a:cubicBezTo>
                <a:cubicBezTo>
                  <a:pt x="80" y="51"/>
                  <a:pt x="77" y="50"/>
                  <a:pt x="73" y="50"/>
                </a:cubicBezTo>
                <a:cubicBezTo>
                  <a:pt x="67" y="50"/>
                  <a:pt x="61" y="56"/>
                  <a:pt x="61" y="62"/>
                </a:cubicBezTo>
                <a:cubicBezTo>
                  <a:pt x="61" y="69"/>
                  <a:pt x="67" y="74"/>
                  <a:pt x="73" y="74"/>
                </a:cubicBezTo>
                <a:cubicBezTo>
                  <a:pt x="80" y="74"/>
                  <a:pt x="86" y="69"/>
                  <a:pt x="86" y="62"/>
                </a:cubicBezTo>
                <a:cubicBezTo>
                  <a:pt x="86" y="59"/>
                  <a:pt x="84" y="56"/>
                  <a:pt x="82" y="54"/>
                </a:cubicBezTo>
                <a:cubicBezTo>
                  <a:pt x="82" y="54"/>
                  <a:pt x="82" y="54"/>
                  <a:pt x="82" y="54"/>
                </a:cubicBezTo>
                <a:close/>
                <a:moveTo>
                  <a:pt x="38" y="32"/>
                </a:moveTo>
                <a:cubicBezTo>
                  <a:pt x="38" y="32"/>
                  <a:pt x="38" y="32"/>
                  <a:pt x="38" y="32"/>
                </a:cubicBezTo>
                <a:cubicBezTo>
                  <a:pt x="11" y="32"/>
                  <a:pt x="11" y="32"/>
                  <a:pt x="11" y="32"/>
                </a:cubicBezTo>
                <a:cubicBezTo>
                  <a:pt x="11" y="108"/>
                  <a:pt x="11" y="108"/>
                  <a:pt x="11" y="108"/>
                </a:cubicBezTo>
                <a:cubicBezTo>
                  <a:pt x="136" y="108"/>
                  <a:pt x="136" y="108"/>
                  <a:pt x="136" y="108"/>
                </a:cubicBezTo>
                <a:cubicBezTo>
                  <a:pt x="136" y="32"/>
                  <a:pt x="136" y="32"/>
                  <a:pt x="136" y="32"/>
                </a:cubicBezTo>
                <a:cubicBezTo>
                  <a:pt x="109" y="32"/>
                  <a:pt x="109" y="32"/>
                  <a:pt x="109" y="32"/>
                </a:cubicBezTo>
                <a:cubicBezTo>
                  <a:pt x="109" y="32"/>
                  <a:pt x="109" y="32"/>
                  <a:pt x="109" y="32"/>
                </a:cubicBezTo>
                <a:cubicBezTo>
                  <a:pt x="106" y="32"/>
                  <a:pt x="104" y="31"/>
                  <a:pt x="103" y="28"/>
                </a:cubicBezTo>
                <a:cubicBezTo>
                  <a:pt x="97" y="12"/>
                  <a:pt x="97" y="12"/>
                  <a:pt x="97" y="12"/>
                </a:cubicBezTo>
                <a:cubicBezTo>
                  <a:pt x="50" y="12"/>
                  <a:pt x="50" y="12"/>
                  <a:pt x="50" y="12"/>
                </a:cubicBezTo>
                <a:cubicBezTo>
                  <a:pt x="44" y="28"/>
                  <a:pt x="44" y="28"/>
                  <a:pt x="44" y="28"/>
                </a:cubicBezTo>
                <a:cubicBezTo>
                  <a:pt x="43" y="30"/>
                  <a:pt x="41" y="32"/>
                  <a:pt x="38" y="32"/>
                </a:cubicBezTo>
                <a:close/>
                <a:moveTo>
                  <a:pt x="73" y="23"/>
                </a:moveTo>
                <a:cubicBezTo>
                  <a:pt x="73" y="23"/>
                  <a:pt x="73" y="23"/>
                  <a:pt x="73" y="23"/>
                </a:cubicBezTo>
                <a:cubicBezTo>
                  <a:pt x="95" y="23"/>
                  <a:pt x="112" y="41"/>
                  <a:pt x="112" y="62"/>
                </a:cubicBezTo>
                <a:cubicBezTo>
                  <a:pt x="112" y="84"/>
                  <a:pt x="95" y="101"/>
                  <a:pt x="73" y="101"/>
                </a:cubicBezTo>
                <a:cubicBezTo>
                  <a:pt x="52" y="101"/>
                  <a:pt x="34" y="84"/>
                  <a:pt x="34" y="62"/>
                </a:cubicBezTo>
                <a:cubicBezTo>
                  <a:pt x="34" y="41"/>
                  <a:pt x="52" y="23"/>
                  <a:pt x="73" y="23"/>
                </a:cubicBezTo>
                <a:close/>
                <a:moveTo>
                  <a:pt x="73" y="35"/>
                </a:moveTo>
                <a:cubicBezTo>
                  <a:pt x="73" y="35"/>
                  <a:pt x="73" y="35"/>
                  <a:pt x="73" y="35"/>
                </a:cubicBezTo>
                <a:cubicBezTo>
                  <a:pt x="58" y="35"/>
                  <a:pt x="46" y="47"/>
                  <a:pt x="46" y="62"/>
                </a:cubicBezTo>
                <a:cubicBezTo>
                  <a:pt x="46" y="77"/>
                  <a:pt x="58" y="90"/>
                  <a:pt x="73" y="90"/>
                </a:cubicBezTo>
                <a:cubicBezTo>
                  <a:pt x="89" y="90"/>
                  <a:pt x="101" y="77"/>
                  <a:pt x="101" y="62"/>
                </a:cubicBezTo>
                <a:cubicBezTo>
                  <a:pt x="101" y="47"/>
                  <a:pt x="89" y="35"/>
                  <a:pt x="73"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5" name="Freeform 111"/>
          <p:cNvSpPr>
            <a:spLocks noEditPoints="1"/>
          </p:cNvSpPr>
          <p:nvPr/>
        </p:nvSpPr>
        <p:spPr bwMode="auto">
          <a:xfrm>
            <a:off x="4423410" y="3387725"/>
            <a:ext cx="378460" cy="316230"/>
          </a:xfrm>
          <a:custGeom>
            <a:avLst/>
            <a:gdLst>
              <a:gd name="T0" fmla="*/ 146 w 146"/>
              <a:gd name="T1" fmla="*/ 94 h 122"/>
              <a:gd name="T2" fmla="*/ 118 w 146"/>
              <a:gd name="T3" fmla="*/ 122 h 122"/>
              <a:gd name="T4" fmla="*/ 28 w 146"/>
              <a:gd name="T5" fmla="*/ 122 h 122"/>
              <a:gd name="T6" fmla="*/ 0 w 146"/>
              <a:gd name="T7" fmla="*/ 94 h 122"/>
              <a:gd name="T8" fmla="*/ 0 w 146"/>
              <a:gd name="T9" fmla="*/ 28 h 122"/>
              <a:gd name="T10" fmla="*/ 28 w 146"/>
              <a:gd name="T11" fmla="*/ 0 h 122"/>
              <a:gd name="T12" fmla="*/ 118 w 146"/>
              <a:gd name="T13" fmla="*/ 0 h 122"/>
              <a:gd name="T14" fmla="*/ 146 w 146"/>
              <a:gd name="T15" fmla="*/ 28 h 122"/>
              <a:gd name="T16" fmla="*/ 146 w 146"/>
              <a:gd name="T17" fmla="*/ 94 h 122"/>
              <a:gd name="T18" fmla="*/ 49 w 146"/>
              <a:gd name="T19" fmla="*/ 27 h 122"/>
              <a:gd name="T20" fmla="*/ 49 w 146"/>
              <a:gd name="T21" fmla="*/ 27 h 122"/>
              <a:gd name="T22" fmla="*/ 101 w 146"/>
              <a:gd name="T23" fmla="*/ 58 h 122"/>
              <a:gd name="T24" fmla="*/ 102 w 146"/>
              <a:gd name="T25" fmla="*/ 62 h 122"/>
              <a:gd name="T26" fmla="*/ 101 w 146"/>
              <a:gd name="T27" fmla="*/ 64 h 122"/>
              <a:gd name="T28" fmla="*/ 48 w 146"/>
              <a:gd name="T29" fmla="*/ 94 h 122"/>
              <a:gd name="T30" fmla="*/ 44 w 146"/>
              <a:gd name="T31" fmla="*/ 93 h 122"/>
              <a:gd name="T32" fmla="*/ 43 w 146"/>
              <a:gd name="T33" fmla="*/ 91 h 122"/>
              <a:gd name="T34" fmla="*/ 43 w 146"/>
              <a:gd name="T35" fmla="*/ 91 h 122"/>
              <a:gd name="T36" fmla="*/ 43 w 146"/>
              <a:gd name="T37" fmla="*/ 30 h 122"/>
              <a:gd name="T38" fmla="*/ 47 w 146"/>
              <a:gd name="T39" fmla="*/ 27 h 122"/>
              <a:gd name="T40" fmla="*/ 49 w 146"/>
              <a:gd name="T41" fmla="*/ 27 h 122"/>
              <a:gd name="T42" fmla="*/ 50 w 146"/>
              <a:gd name="T43" fmla="*/ 36 h 122"/>
              <a:gd name="T44" fmla="*/ 50 w 146"/>
              <a:gd name="T45" fmla="*/ 36 h 122"/>
              <a:gd name="T46" fmla="*/ 50 w 146"/>
              <a:gd name="T47" fmla="*/ 85 h 122"/>
              <a:gd name="T48" fmla="*/ 93 w 146"/>
              <a:gd name="T49" fmla="*/ 61 h 122"/>
              <a:gd name="T50" fmla="*/ 50 w 146"/>
              <a:gd name="T51" fmla="*/ 36 h 122"/>
              <a:gd name="T52" fmla="*/ 11 w 146"/>
              <a:gd name="T53" fmla="*/ 94 h 122"/>
              <a:gd name="T54" fmla="*/ 11 w 146"/>
              <a:gd name="T55" fmla="*/ 94 h 122"/>
              <a:gd name="T56" fmla="*/ 28 w 146"/>
              <a:gd name="T57" fmla="*/ 110 h 122"/>
              <a:gd name="T58" fmla="*/ 118 w 146"/>
              <a:gd name="T59" fmla="*/ 110 h 122"/>
              <a:gd name="T60" fmla="*/ 135 w 146"/>
              <a:gd name="T61" fmla="*/ 94 h 122"/>
              <a:gd name="T62" fmla="*/ 135 w 146"/>
              <a:gd name="T63" fmla="*/ 28 h 122"/>
              <a:gd name="T64" fmla="*/ 118 w 146"/>
              <a:gd name="T65" fmla="*/ 11 h 122"/>
              <a:gd name="T66" fmla="*/ 28 w 146"/>
              <a:gd name="T67" fmla="*/ 11 h 122"/>
              <a:gd name="T68" fmla="*/ 11 w 146"/>
              <a:gd name="T69" fmla="*/ 28 h 122"/>
              <a:gd name="T70" fmla="*/ 11 w 146"/>
              <a:gd name="T71"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22">
                <a:moveTo>
                  <a:pt x="146" y="94"/>
                </a:moveTo>
                <a:cubicBezTo>
                  <a:pt x="146" y="109"/>
                  <a:pt x="133" y="122"/>
                  <a:pt x="118" y="122"/>
                </a:cubicBezTo>
                <a:cubicBezTo>
                  <a:pt x="28" y="122"/>
                  <a:pt x="28" y="122"/>
                  <a:pt x="28" y="122"/>
                </a:cubicBezTo>
                <a:cubicBezTo>
                  <a:pt x="13" y="122"/>
                  <a:pt x="0" y="109"/>
                  <a:pt x="0" y="94"/>
                </a:cubicBezTo>
                <a:cubicBezTo>
                  <a:pt x="0" y="28"/>
                  <a:pt x="0" y="28"/>
                  <a:pt x="0" y="28"/>
                </a:cubicBezTo>
                <a:cubicBezTo>
                  <a:pt x="0" y="12"/>
                  <a:pt x="13" y="0"/>
                  <a:pt x="28" y="0"/>
                </a:cubicBezTo>
                <a:cubicBezTo>
                  <a:pt x="118" y="0"/>
                  <a:pt x="118" y="0"/>
                  <a:pt x="118" y="0"/>
                </a:cubicBezTo>
                <a:cubicBezTo>
                  <a:pt x="133" y="0"/>
                  <a:pt x="146" y="12"/>
                  <a:pt x="146" y="28"/>
                </a:cubicBezTo>
                <a:cubicBezTo>
                  <a:pt x="146" y="94"/>
                  <a:pt x="146" y="94"/>
                  <a:pt x="146" y="94"/>
                </a:cubicBezTo>
                <a:close/>
                <a:moveTo>
                  <a:pt x="49" y="27"/>
                </a:moveTo>
                <a:cubicBezTo>
                  <a:pt x="49" y="27"/>
                  <a:pt x="49" y="27"/>
                  <a:pt x="49" y="27"/>
                </a:cubicBezTo>
                <a:cubicBezTo>
                  <a:pt x="66" y="38"/>
                  <a:pt x="84" y="48"/>
                  <a:pt x="101" y="58"/>
                </a:cubicBezTo>
                <a:cubicBezTo>
                  <a:pt x="103" y="59"/>
                  <a:pt x="103" y="61"/>
                  <a:pt x="102" y="62"/>
                </a:cubicBezTo>
                <a:cubicBezTo>
                  <a:pt x="102" y="63"/>
                  <a:pt x="102" y="63"/>
                  <a:pt x="101" y="64"/>
                </a:cubicBezTo>
                <a:cubicBezTo>
                  <a:pt x="84" y="74"/>
                  <a:pt x="66" y="84"/>
                  <a:pt x="48" y="94"/>
                </a:cubicBezTo>
                <a:cubicBezTo>
                  <a:pt x="47" y="95"/>
                  <a:pt x="45" y="94"/>
                  <a:pt x="44" y="93"/>
                </a:cubicBezTo>
                <a:cubicBezTo>
                  <a:pt x="44" y="92"/>
                  <a:pt x="43" y="92"/>
                  <a:pt x="43" y="91"/>
                </a:cubicBezTo>
                <a:cubicBezTo>
                  <a:pt x="43" y="91"/>
                  <a:pt x="43" y="91"/>
                  <a:pt x="43" y="91"/>
                </a:cubicBezTo>
                <a:cubicBezTo>
                  <a:pt x="43" y="71"/>
                  <a:pt x="43" y="51"/>
                  <a:pt x="43" y="30"/>
                </a:cubicBezTo>
                <a:cubicBezTo>
                  <a:pt x="43" y="28"/>
                  <a:pt x="45" y="27"/>
                  <a:pt x="47" y="27"/>
                </a:cubicBezTo>
                <a:cubicBezTo>
                  <a:pt x="47" y="27"/>
                  <a:pt x="48" y="27"/>
                  <a:pt x="49" y="27"/>
                </a:cubicBezTo>
                <a:close/>
                <a:moveTo>
                  <a:pt x="50" y="36"/>
                </a:moveTo>
                <a:cubicBezTo>
                  <a:pt x="50" y="36"/>
                  <a:pt x="50" y="36"/>
                  <a:pt x="50" y="36"/>
                </a:cubicBezTo>
                <a:cubicBezTo>
                  <a:pt x="50" y="53"/>
                  <a:pt x="50" y="69"/>
                  <a:pt x="50" y="85"/>
                </a:cubicBezTo>
                <a:cubicBezTo>
                  <a:pt x="64" y="77"/>
                  <a:pt x="78" y="69"/>
                  <a:pt x="93" y="61"/>
                </a:cubicBezTo>
                <a:cubicBezTo>
                  <a:pt x="78" y="53"/>
                  <a:pt x="64" y="44"/>
                  <a:pt x="50" y="36"/>
                </a:cubicBezTo>
                <a:close/>
                <a:moveTo>
                  <a:pt x="11" y="94"/>
                </a:moveTo>
                <a:cubicBezTo>
                  <a:pt x="11" y="94"/>
                  <a:pt x="11" y="94"/>
                  <a:pt x="11" y="94"/>
                </a:cubicBezTo>
                <a:cubicBezTo>
                  <a:pt x="11" y="103"/>
                  <a:pt x="19" y="110"/>
                  <a:pt x="28" y="110"/>
                </a:cubicBezTo>
                <a:cubicBezTo>
                  <a:pt x="118" y="110"/>
                  <a:pt x="118" y="110"/>
                  <a:pt x="118" y="110"/>
                </a:cubicBezTo>
                <a:cubicBezTo>
                  <a:pt x="127" y="110"/>
                  <a:pt x="135" y="103"/>
                  <a:pt x="135" y="94"/>
                </a:cubicBezTo>
                <a:cubicBezTo>
                  <a:pt x="135" y="28"/>
                  <a:pt x="135" y="28"/>
                  <a:pt x="135" y="28"/>
                </a:cubicBezTo>
                <a:cubicBezTo>
                  <a:pt x="135" y="18"/>
                  <a:pt x="127" y="11"/>
                  <a:pt x="118" y="11"/>
                </a:cubicBezTo>
                <a:cubicBezTo>
                  <a:pt x="28" y="11"/>
                  <a:pt x="28" y="11"/>
                  <a:pt x="28" y="11"/>
                </a:cubicBezTo>
                <a:cubicBezTo>
                  <a:pt x="19" y="11"/>
                  <a:pt x="11" y="18"/>
                  <a:pt x="11" y="28"/>
                </a:cubicBezTo>
                <a:cubicBezTo>
                  <a:pt x="11" y="94"/>
                  <a:pt x="11" y="94"/>
                  <a:pt x="11" y="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6" name="Freeform 112"/>
          <p:cNvSpPr>
            <a:spLocks noEditPoints="1"/>
          </p:cNvSpPr>
          <p:nvPr/>
        </p:nvSpPr>
        <p:spPr bwMode="auto">
          <a:xfrm>
            <a:off x="5932805" y="1856105"/>
            <a:ext cx="380365" cy="316230"/>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7" name="Freeform 113"/>
          <p:cNvSpPr>
            <a:spLocks noEditPoints="1"/>
          </p:cNvSpPr>
          <p:nvPr/>
        </p:nvSpPr>
        <p:spPr bwMode="auto">
          <a:xfrm>
            <a:off x="5889625" y="3331845"/>
            <a:ext cx="419100" cy="342265"/>
          </a:xfrm>
          <a:custGeom>
            <a:avLst/>
            <a:gdLst>
              <a:gd name="T0" fmla="*/ 125 w 162"/>
              <a:gd name="T1" fmla="*/ 29 h 132"/>
              <a:gd name="T2" fmla="*/ 146 w 162"/>
              <a:gd name="T3" fmla="*/ 77 h 132"/>
              <a:gd name="T4" fmla="*/ 162 w 162"/>
              <a:gd name="T5" fmla="*/ 106 h 132"/>
              <a:gd name="T6" fmla="*/ 154 w 162"/>
              <a:gd name="T7" fmla="*/ 125 h 132"/>
              <a:gd name="T8" fmla="*/ 146 w 162"/>
              <a:gd name="T9" fmla="*/ 127 h 132"/>
              <a:gd name="T10" fmla="*/ 21 w 162"/>
              <a:gd name="T11" fmla="*/ 132 h 132"/>
              <a:gd name="T12" fmla="*/ 16 w 162"/>
              <a:gd name="T13" fmla="*/ 125 h 132"/>
              <a:gd name="T14" fmla="*/ 2 w 162"/>
              <a:gd name="T15" fmla="*/ 121 h 132"/>
              <a:gd name="T16" fmla="*/ 3 w 162"/>
              <a:gd name="T17" fmla="*/ 94 h 132"/>
              <a:gd name="T18" fmla="*/ 8 w 162"/>
              <a:gd name="T19" fmla="*/ 58 h 132"/>
              <a:gd name="T20" fmla="*/ 46 w 162"/>
              <a:gd name="T21" fmla="*/ 30 h 132"/>
              <a:gd name="T22" fmla="*/ 97 w 162"/>
              <a:gd name="T23" fmla="*/ 122 h 132"/>
              <a:gd name="T24" fmla="*/ 97 w 162"/>
              <a:gd name="T25" fmla="*/ 117 h 132"/>
              <a:gd name="T26" fmla="*/ 103 w 162"/>
              <a:gd name="T27" fmla="*/ 98 h 132"/>
              <a:gd name="T28" fmla="*/ 117 w 162"/>
              <a:gd name="T29" fmla="*/ 111 h 132"/>
              <a:gd name="T30" fmla="*/ 115 w 162"/>
              <a:gd name="T31" fmla="*/ 88 h 132"/>
              <a:gd name="T32" fmla="*/ 112 w 162"/>
              <a:gd name="T33" fmla="*/ 83 h 132"/>
              <a:gd name="T34" fmla="*/ 112 w 162"/>
              <a:gd name="T35" fmla="*/ 82 h 132"/>
              <a:gd name="T36" fmla="*/ 109 w 162"/>
              <a:gd name="T37" fmla="*/ 79 h 132"/>
              <a:gd name="T38" fmla="*/ 64 w 162"/>
              <a:gd name="T39" fmla="*/ 68 h 132"/>
              <a:gd name="T40" fmla="*/ 50 w 162"/>
              <a:gd name="T41" fmla="*/ 82 h 132"/>
              <a:gd name="T42" fmla="*/ 50 w 162"/>
              <a:gd name="T43" fmla="*/ 82 h 132"/>
              <a:gd name="T44" fmla="*/ 45 w 162"/>
              <a:gd name="T45" fmla="*/ 100 h 132"/>
              <a:gd name="T46" fmla="*/ 59 w 162"/>
              <a:gd name="T47" fmla="*/ 112 h 132"/>
              <a:gd name="T48" fmla="*/ 65 w 162"/>
              <a:gd name="T49" fmla="*/ 98 h 132"/>
              <a:gd name="T50" fmla="*/ 65 w 162"/>
              <a:gd name="T51" fmla="*/ 117 h 132"/>
              <a:gd name="T52" fmla="*/ 81 w 162"/>
              <a:gd name="T53" fmla="*/ 61 h 132"/>
              <a:gd name="T54" fmla="*/ 81 w 162"/>
              <a:gd name="T55" fmla="*/ 11 h 132"/>
              <a:gd name="T56" fmla="*/ 26 w 162"/>
              <a:gd name="T57" fmla="*/ 122 h 132"/>
              <a:gd name="T58" fmla="*/ 37 w 162"/>
              <a:gd name="T59" fmla="*/ 118 h 132"/>
              <a:gd name="T60" fmla="*/ 36 w 162"/>
              <a:gd name="T61" fmla="*/ 86 h 132"/>
              <a:gd name="T62" fmla="*/ 12 w 162"/>
              <a:gd name="T63" fmla="*/ 98 h 132"/>
              <a:gd name="T64" fmla="*/ 11 w 162"/>
              <a:gd name="T65" fmla="*/ 114 h 132"/>
              <a:gd name="T66" fmla="*/ 23 w 162"/>
              <a:gd name="T67" fmla="*/ 102 h 132"/>
              <a:gd name="T68" fmla="*/ 46 w 162"/>
              <a:gd name="T69" fmla="*/ 42 h 132"/>
              <a:gd name="T70" fmla="*/ 37 w 162"/>
              <a:gd name="T71" fmla="*/ 40 h 132"/>
              <a:gd name="T72" fmla="*/ 24 w 162"/>
              <a:gd name="T73" fmla="*/ 71 h 132"/>
              <a:gd name="T74" fmla="*/ 41 w 162"/>
              <a:gd name="T75" fmla="*/ 76 h 132"/>
              <a:gd name="T76" fmla="*/ 56 w 162"/>
              <a:gd name="T77" fmla="*/ 62 h 132"/>
              <a:gd name="T78" fmla="*/ 56 w 162"/>
              <a:gd name="T79" fmla="*/ 61 h 132"/>
              <a:gd name="T80" fmla="*/ 46 w 162"/>
              <a:gd name="T81" fmla="*/ 42 h 132"/>
              <a:gd name="T82" fmla="*/ 136 w 162"/>
              <a:gd name="T83" fmla="*/ 122 h 132"/>
              <a:gd name="T84" fmla="*/ 139 w 162"/>
              <a:gd name="T85" fmla="*/ 102 h 132"/>
              <a:gd name="T86" fmla="*/ 151 w 162"/>
              <a:gd name="T87" fmla="*/ 114 h 132"/>
              <a:gd name="T88" fmla="*/ 150 w 162"/>
              <a:gd name="T89" fmla="*/ 98 h 132"/>
              <a:gd name="T90" fmla="*/ 137 w 162"/>
              <a:gd name="T91" fmla="*/ 84 h 132"/>
              <a:gd name="T92" fmla="*/ 128 w 162"/>
              <a:gd name="T93" fmla="*/ 111 h 132"/>
              <a:gd name="T94" fmla="*/ 136 w 162"/>
              <a:gd name="T95" fmla="*/ 122 h 132"/>
              <a:gd name="T96" fmla="*/ 116 w 162"/>
              <a:gd name="T97" fmla="*/ 42 h 132"/>
              <a:gd name="T98" fmla="*/ 116 w 162"/>
              <a:gd name="T99" fmla="*/ 42 h 132"/>
              <a:gd name="T100" fmla="*/ 106 w 162"/>
              <a:gd name="T101" fmla="*/ 61 h 132"/>
              <a:gd name="T102" fmla="*/ 116 w 162"/>
              <a:gd name="T103" fmla="*/ 72 h 132"/>
              <a:gd name="T104" fmla="*/ 121 w 162"/>
              <a:gd name="T105" fmla="*/ 76 h 132"/>
              <a:gd name="T106" fmla="*/ 138 w 162"/>
              <a:gd name="T107" fmla="*/ 71 h 132"/>
              <a:gd name="T108" fmla="*/ 125 w 162"/>
              <a:gd name="T109" fmla="*/ 4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32">
                <a:moveTo>
                  <a:pt x="81" y="0"/>
                </a:moveTo>
                <a:cubicBezTo>
                  <a:pt x="99" y="0"/>
                  <a:pt x="114" y="13"/>
                  <a:pt x="116" y="30"/>
                </a:cubicBezTo>
                <a:cubicBezTo>
                  <a:pt x="119" y="30"/>
                  <a:pt x="122" y="29"/>
                  <a:pt x="125" y="29"/>
                </a:cubicBezTo>
                <a:cubicBezTo>
                  <a:pt x="133" y="29"/>
                  <a:pt x="140" y="32"/>
                  <a:pt x="145" y="37"/>
                </a:cubicBezTo>
                <a:cubicBezTo>
                  <a:pt x="150" y="43"/>
                  <a:pt x="154" y="50"/>
                  <a:pt x="154" y="58"/>
                </a:cubicBezTo>
                <a:cubicBezTo>
                  <a:pt x="154" y="65"/>
                  <a:pt x="151" y="72"/>
                  <a:pt x="146" y="77"/>
                </a:cubicBezTo>
                <a:cubicBezTo>
                  <a:pt x="153" y="84"/>
                  <a:pt x="153" y="84"/>
                  <a:pt x="153" y="84"/>
                </a:cubicBezTo>
                <a:cubicBezTo>
                  <a:pt x="156" y="87"/>
                  <a:pt x="158" y="90"/>
                  <a:pt x="159" y="94"/>
                </a:cubicBezTo>
                <a:cubicBezTo>
                  <a:pt x="161" y="98"/>
                  <a:pt x="162" y="102"/>
                  <a:pt x="162" y="106"/>
                </a:cubicBezTo>
                <a:cubicBezTo>
                  <a:pt x="162" y="115"/>
                  <a:pt x="162" y="115"/>
                  <a:pt x="162" y="115"/>
                </a:cubicBezTo>
                <a:cubicBezTo>
                  <a:pt x="162" y="117"/>
                  <a:pt x="161" y="119"/>
                  <a:pt x="160" y="121"/>
                </a:cubicBezTo>
                <a:cubicBezTo>
                  <a:pt x="158" y="123"/>
                  <a:pt x="156" y="124"/>
                  <a:pt x="154" y="125"/>
                </a:cubicBezTo>
                <a:cubicBezTo>
                  <a:pt x="153" y="125"/>
                  <a:pt x="153" y="125"/>
                  <a:pt x="153" y="125"/>
                </a:cubicBezTo>
                <a:cubicBezTo>
                  <a:pt x="146" y="125"/>
                  <a:pt x="146" y="125"/>
                  <a:pt x="146" y="125"/>
                </a:cubicBezTo>
                <a:cubicBezTo>
                  <a:pt x="146" y="127"/>
                  <a:pt x="146" y="127"/>
                  <a:pt x="146" y="127"/>
                </a:cubicBezTo>
                <a:cubicBezTo>
                  <a:pt x="146" y="130"/>
                  <a:pt x="144" y="132"/>
                  <a:pt x="141" y="132"/>
                </a:cubicBezTo>
                <a:cubicBezTo>
                  <a:pt x="141" y="132"/>
                  <a:pt x="141" y="132"/>
                  <a:pt x="141" y="132"/>
                </a:cubicBezTo>
                <a:cubicBezTo>
                  <a:pt x="21" y="132"/>
                  <a:pt x="21" y="132"/>
                  <a:pt x="21" y="132"/>
                </a:cubicBezTo>
                <a:cubicBezTo>
                  <a:pt x="21" y="132"/>
                  <a:pt x="21" y="132"/>
                  <a:pt x="21" y="132"/>
                </a:cubicBezTo>
                <a:cubicBezTo>
                  <a:pt x="18" y="132"/>
                  <a:pt x="16" y="130"/>
                  <a:pt x="16" y="127"/>
                </a:cubicBezTo>
                <a:cubicBezTo>
                  <a:pt x="16" y="125"/>
                  <a:pt x="16" y="125"/>
                  <a:pt x="16" y="125"/>
                </a:cubicBezTo>
                <a:cubicBezTo>
                  <a:pt x="9" y="125"/>
                  <a:pt x="9" y="125"/>
                  <a:pt x="9" y="125"/>
                </a:cubicBezTo>
                <a:cubicBezTo>
                  <a:pt x="9" y="125"/>
                  <a:pt x="9" y="125"/>
                  <a:pt x="8" y="125"/>
                </a:cubicBezTo>
                <a:cubicBezTo>
                  <a:pt x="6" y="124"/>
                  <a:pt x="4" y="123"/>
                  <a:pt x="2" y="121"/>
                </a:cubicBezTo>
                <a:cubicBezTo>
                  <a:pt x="1" y="119"/>
                  <a:pt x="0" y="117"/>
                  <a:pt x="0" y="115"/>
                </a:cubicBezTo>
                <a:cubicBezTo>
                  <a:pt x="0" y="106"/>
                  <a:pt x="0" y="106"/>
                  <a:pt x="0" y="106"/>
                </a:cubicBezTo>
                <a:cubicBezTo>
                  <a:pt x="0" y="102"/>
                  <a:pt x="1" y="98"/>
                  <a:pt x="3" y="94"/>
                </a:cubicBezTo>
                <a:cubicBezTo>
                  <a:pt x="4" y="90"/>
                  <a:pt x="6" y="87"/>
                  <a:pt x="9" y="84"/>
                </a:cubicBezTo>
                <a:cubicBezTo>
                  <a:pt x="16" y="77"/>
                  <a:pt x="16" y="77"/>
                  <a:pt x="16" y="77"/>
                </a:cubicBezTo>
                <a:cubicBezTo>
                  <a:pt x="11" y="72"/>
                  <a:pt x="8" y="65"/>
                  <a:pt x="8" y="58"/>
                </a:cubicBezTo>
                <a:cubicBezTo>
                  <a:pt x="8" y="50"/>
                  <a:pt x="12" y="43"/>
                  <a:pt x="17" y="37"/>
                </a:cubicBezTo>
                <a:cubicBezTo>
                  <a:pt x="22" y="32"/>
                  <a:pt x="29" y="29"/>
                  <a:pt x="37" y="29"/>
                </a:cubicBezTo>
                <a:cubicBezTo>
                  <a:pt x="40" y="29"/>
                  <a:pt x="43" y="30"/>
                  <a:pt x="46" y="30"/>
                </a:cubicBezTo>
                <a:cubicBezTo>
                  <a:pt x="48" y="13"/>
                  <a:pt x="63" y="0"/>
                  <a:pt x="81" y="0"/>
                </a:cubicBezTo>
                <a:close/>
                <a:moveTo>
                  <a:pt x="97" y="122"/>
                </a:moveTo>
                <a:cubicBezTo>
                  <a:pt x="97" y="122"/>
                  <a:pt x="97" y="122"/>
                  <a:pt x="97" y="122"/>
                </a:cubicBezTo>
                <a:cubicBezTo>
                  <a:pt x="97" y="117"/>
                  <a:pt x="97" y="117"/>
                  <a:pt x="97" y="117"/>
                </a:cubicBezTo>
                <a:cubicBezTo>
                  <a:pt x="97" y="117"/>
                  <a:pt x="97" y="117"/>
                  <a:pt x="97" y="117"/>
                </a:cubicBezTo>
                <a:cubicBezTo>
                  <a:pt x="97" y="117"/>
                  <a:pt x="97" y="117"/>
                  <a:pt x="97" y="117"/>
                </a:cubicBezTo>
                <a:cubicBezTo>
                  <a:pt x="97" y="98"/>
                  <a:pt x="97" y="98"/>
                  <a:pt x="97" y="98"/>
                </a:cubicBezTo>
                <a:cubicBezTo>
                  <a:pt x="97" y="96"/>
                  <a:pt x="99" y="95"/>
                  <a:pt x="100" y="95"/>
                </a:cubicBezTo>
                <a:cubicBezTo>
                  <a:pt x="102" y="95"/>
                  <a:pt x="103" y="96"/>
                  <a:pt x="103" y="98"/>
                </a:cubicBezTo>
                <a:cubicBezTo>
                  <a:pt x="103" y="112"/>
                  <a:pt x="103" y="112"/>
                  <a:pt x="103" y="112"/>
                </a:cubicBezTo>
                <a:cubicBezTo>
                  <a:pt x="117" y="112"/>
                  <a:pt x="117" y="112"/>
                  <a:pt x="117" y="112"/>
                </a:cubicBezTo>
                <a:cubicBezTo>
                  <a:pt x="117" y="112"/>
                  <a:pt x="117" y="111"/>
                  <a:pt x="117" y="111"/>
                </a:cubicBezTo>
                <a:cubicBezTo>
                  <a:pt x="117" y="100"/>
                  <a:pt x="117" y="100"/>
                  <a:pt x="117" y="100"/>
                </a:cubicBezTo>
                <a:cubicBezTo>
                  <a:pt x="117" y="96"/>
                  <a:pt x="117" y="92"/>
                  <a:pt x="115" y="88"/>
                </a:cubicBezTo>
                <a:cubicBezTo>
                  <a:pt x="115" y="88"/>
                  <a:pt x="115" y="88"/>
                  <a:pt x="115" y="88"/>
                </a:cubicBezTo>
                <a:cubicBezTo>
                  <a:pt x="115" y="88"/>
                  <a:pt x="115" y="88"/>
                  <a:pt x="115" y="88"/>
                </a:cubicBezTo>
                <a:cubicBezTo>
                  <a:pt x="114" y="86"/>
                  <a:pt x="113" y="84"/>
                  <a:pt x="112" y="83"/>
                </a:cubicBezTo>
                <a:cubicBezTo>
                  <a:pt x="112" y="83"/>
                  <a:pt x="112" y="83"/>
                  <a:pt x="112" y="83"/>
                </a:cubicBezTo>
                <a:cubicBezTo>
                  <a:pt x="112" y="82"/>
                  <a:pt x="112" y="82"/>
                  <a:pt x="112" y="82"/>
                </a:cubicBezTo>
                <a:cubicBezTo>
                  <a:pt x="112" y="82"/>
                  <a:pt x="112" y="82"/>
                  <a:pt x="112" y="82"/>
                </a:cubicBezTo>
                <a:cubicBezTo>
                  <a:pt x="112" y="82"/>
                  <a:pt x="112" y="82"/>
                  <a:pt x="112" y="82"/>
                </a:cubicBezTo>
                <a:cubicBezTo>
                  <a:pt x="112" y="82"/>
                  <a:pt x="112" y="82"/>
                  <a:pt x="112" y="82"/>
                </a:cubicBezTo>
                <a:cubicBezTo>
                  <a:pt x="111" y="81"/>
                  <a:pt x="110" y="80"/>
                  <a:pt x="109" y="79"/>
                </a:cubicBezTo>
                <a:cubicBezTo>
                  <a:pt x="109" y="79"/>
                  <a:pt x="109" y="79"/>
                  <a:pt x="109" y="79"/>
                </a:cubicBezTo>
                <a:cubicBezTo>
                  <a:pt x="98" y="68"/>
                  <a:pt x="98" y="68"/>
                  <a:pt x="98" y="68"/>
                </a:cubicBezTo>
                <a:cubicBezTo>
                  <a:pt x="93" y="70"/>
                  <a:pt x="87" y="72"/>
                  <a:pt x="81" y="72"/>
                </a:cubicBezTo>
                <a:cubicBezTo>
                  <a:pt x="75" y="72"/>
                  <a:pt x="69" y="70"/>
                  <a:pt x="64" y="68"/>
                </a:cubicBezTo>
                <a:cubicBezTo>
                  <a:pt x="53" y="79"/>
                  <a:pt x="53" y="79"/>
                  <a:pt x="53" y="79"/>
                </a:cubicBezTo>
                <a:cubicBezTo>
                  <a:pt x="53" y="79"/>
                  <a:pt x="53" y="79"/>
                  <a:pt x="53" y="79"/>
                </a:cubicBezTo>
                <a:cubicBezTo>
                  <a:pt x="52" y="80"/>
                  <a:pt x="51" y="81"/>
                  <a:pt x="50" y="82"/>
                </a:cubicBezTo>
                <a:cubicBezTo>
                  <a:pt x="50" y="82"/>
                  <a:pt x="50" y="82"/>
                  <a:pt x="50" y="82"/>
                </a:cubicBezTo>
                <a:cubicBezTo>
                  <a:pt x="50" y="82"/>
                  <a:pt x="50" y="82"/>
                  <a:pt x="50" y="82"/>
                </a:cubicBezTo>
                <a:cubicBezTo>
                  <a:pt x="50" y="82"/>
                  <a:pt x="50" y="82"/>
                  <a:pt x="50" y="82"/>
                </a:cubicBezTo>
                <a:cubicBezTo>
                  <a:pt x="50" y="83"/>
                  <a:pt x="50" y="83"/>
                  <a:pt x="50" y="83"/>
                </a:cubicBezTo>
                <a:cubicBezTo>
                  <a:pt x="49" y="84"/>
                  <a:pt x="48" y="86"/>
                  <a:pt x="47" y="88"/>
                </a:cubicBezTo>
                <a:cubicBezTo>
                  <a:pt x="45" y="92"/>
                  <a:pt x="45" y="96"/>
                  <a:pt x="45" y="100"/>
                </a:cubicBezTo>
                <a:cubicBezTo>
                  <a:pt x="45" y="111"/>
                  <a:pt x="45" y="111"/>
                  <a:pt x="45" y="111"/>
                </a:cubicBezTo>
                <a:cubicBezTo>
                  <a:pt x="45" y="111"/>
                  <a:pt x="45" y="112"/>
                  <a:pt x="45" y="112"/>
                </a:cubicBezTo>
                <a:cubicBezTo>
                  <a:pt x="59" y="112"/>
                  <a:pt x="59" y="112"/>
                  <a:pt x="59" y="112"/>
                </a:cubicBezTo>
                <a:cubicBezTo>
                  <a:pt x="59" y="98"/>
                  <a:pt x="59" y="98"/>
                  <a:pt x="59" y="98"/>
                </a:cubicBezTo>
                <a:cubicBezTo>
                  <a:pt x="59" y="96"/>
                  <a:pt x="60" y="95"/>
                  <a:pt x="62" y="95"/>
                </a:cubicBezTo>
                <a:cubicBezTo>
                  <a:pt x="63" y="95"/>
                  <a:pt x="65" y="96"/>
                  <a:pt x="65" y="98"/>
                </a:cubicBezTo>
                <a:cubicBezTo>
                  <a:pt x="65" y="117"/>
                  <a:pt x="65" y="117"/>
                  <a:pt x="65" y="117"/>
                </a:cubicBezTo>
                <a:cubicBezTo>
                  <a:pt x="65" y="117"/>
                  <a:pt x="65" y="117"/>
                  <a:pt x="65" y="117"/>
                </a:cubicBezTo>
                <a:cubicBezTo>
                  <a:pt x="65" y="117"/>
                  <a:pt x="65" y="117"/>
                  <a:pt x="65" y="117"/>
                </a:cubicBezTo>
                <a:cubicBezTo>
                  <a:pt x="65" y="122"/>
                  <a:pt x="65" y="122"/>
                  <a:pt x="65" y="122"/>
                </a:cubicBezTo>
                <a:cubicBezTo>
                  <a:pt x="97" y="122"/>
                  <a:pt x="97" y="122"/>
                  <a:pt x="97" y="122"/>
                </a:cubicBezTo>
                <a:close/>
                <a:moveTo>
                  <a:pt x="81" y="61"/>
                </a:moveTo>
                <a:cubicBezTo>
                  <a:pt x="81" y="61"/>
                  <a:pt x="81" y="61"/>
                  <a:pt x="81" y="61"/>
                </a:cubicBezTo>
                <a:cubicBezTo>
                  <a:pt x="95" y="61"/>
                  <a:pt x="106" y="50"/>
                  <a:pt x="106" y="36"/>
                </a:cubicBezTo>
                <a:cubicBezTo>
                  <a:pt x="106" y="22"/>
                  <a:pt x="95" y="11"/>
                  <a:pt x="81" y="11"/>
                </a:cubicBezTo>
                <a:cubicBezTo>
                  <a:pt x="67" y="11"/>
                  <a:pt x="56" y="22"/>
                  <a:pt x="56" y="36"/>
                </a:cubicBezTo>
                <a:cubicBezTo>
                  <a:pt x="56" y="50"/>
                  <a:pt x="67" y="61"/>
                  <a:pt x="81" y="61"/>
                </a:cubicBezTo>
                <a:close/>
                <a:moveTo>
                  <a:pt x="26" y="122"/>
                </a:moveTo>
                <a:cubicBezTo>
                  <a:pt x="26" y="122"/>
                  <a:pt x="26" y="122"/>
                  <a:pt x="26" y="122"/>
                </a:cubicBezTo>
                <a:cubicBezTo>
                  <a:pt x="41" y="122"/>
                  <a:pt x="41" y="122"/>
                  <a:pt x="41" y="122"/>
                </a:cubicBezTo>
                <a:cubicBezTo>
                  <a:pt x="39" y="121"/>
                  <a:pt x="38" y="120"/>
                  <a:pt x="37" y="118"/>
                </a:cubicBezTo>
                <a:cubicBezTo>
                  <a:pt x="35" y="116"/>
                  <a:pt x="34" y="113"/>
                  <a:pt x="34" y="111"/>
                </a:cubicBezTo>
                <a:cubicBezTo>
                  <a:pt x="34" y="100"/>
                  <a:pt x="34" y="100"/>
                  <a:pt x="34" y="100"/>
                </a:cubicBezTo>
                <a:cubicBezTo>
                  <a:pt x="34" y="95"/>
                  <a:pt x="35" y="90"/>
                  <a:pt x="36" y="86"/>
                </a:cubicBezTo>
                <a:cubicBezTo>
                  <a:pt x="32" y="86"/>
                  <a:pt x="28" y="85"/>
                  <a:pt x="25" y="84"/>
                </a:cubicBezTo>
                <a:cubicBezTo>
                  <a:pt x="17" y="91"/>
                  <a:pt x="17" y="91"/>
                  <a:pt x="17" y="91"/>
                </a:cubicBezTo>
                <a:cubicBezTo>
                  <a:pt x="15" y="94"/>
                  <a:pt x="13" y="96"/>
                  <a:pt x="12" y="98"/>
                </a:cubicBezTo>
                <a:cubicBezTo>
                  <a:pt x="12" y="98"/>
                  <a:pt x="12" y="98"/>
                  <a:pt x="12" y="98"/>
                </a:cubicBezTo>
                <a:cubicBezTo>
                  <a:pt x="11" y="101"/>
                  <a:pt x="11" y="103"/>
                  <a:pt x="11" y="106"/>
                </a:cubicBezTo>
                <a:cubicBezTo>
                  <a:pt x="11" y="114"/>
                  <a:pt x="11" y="114"/>
                  <a:pt x="11" y="114"/>
                </a:cubicBezTo>
                <a:cubicBezTo>
                  <a:pt x="20" y="114"/>
                  <a:pt x="20" y="114"/>
                  <a:pt x="20" y="114"/>
                </a:cubicBezTo>
                <a:cubicBezTo>
                  <a:pt x="20" y="105"/>
                  <a:pt x="20" y="105"/>
                  <a:pt x="20" y="105"/>
                </a:cubicBezTo>
                <a:cubicBezTo>
                  <a:pt x="20" y="103"/>
                  <a:pt x="21" y="102"/>
                  <a:pt x="23" y="102"/>
                </a:cubicBezTo>
                <a:cubicBezTo>
                  <a:pt x="25" y="102"/>
                  <a:pt x="26" y="103"/>
                  <a:pt x="26" y="105"/>
                </a:cubicBezTo>
                <a:cubicBezTo>
                  <a:pt x="26" y="122"/>
                  <a:pt x="26" y="122"/>
                  <a:pt x="26" y="122"/>
                </a:cubicBezTo>
                <a:close/>
                <a:moveTo>
                  <a:pt x="46" y="42"/>
                </a:moveTo>
                <a:cubicBezTo>
                  <a:pt x="46" y="42"/>
                  <a:pt x="46" y="42"/>
                  <a:pt x="46" y="42"/>
                </a:cubicBezTo>
                <a:cubicBezTo>
                  <a:pt x="45" y="41"/>
                  <a:pt x="44" y="41"/>
                  <a:pt x="43" y="40"/>
                </a:cubicBezTo>
                <a:cubicBezTo>
                  <a:pt x="41" y="40"/>
                  <a:pt x="39" y="40"/>
                  <a:pt x="37" y="40"/>
                </a:cubicBezTo>
                <a:cubicBezTo>
                  <a:pt x="32" y="40"/>
                  <a:pt x="28" y="42"/>
                  <a:pt x="24" y="45"/>
                </a:cubicBezTo>
                <a:cubicBezTo>
                  <a:pt x="21" y="48"/>
                  <a:pt x="19" y="53"/>
                  <a:pt x="19" y="58"/>
                </a:cubicBezTo>
                <a:cubicBezTo>
                  <a:pt x="19" y="63"/>
                  <a:pt x="21" y="67"/>
                  <a:pt x="24" y="71"/>
                </a:cubicBezTo>
                <a:cubicBezTo>
                  <a:pt x="24" y="71"/>
                  <a:pt x="24" y="71"/>
                  <a:pt x="24" y="71"/>
                </a:cubicBezTo>
                <a:cubicBezTo>
                  <a:pt x="28" y="74"/>
                  <a:pt x="32" y="76"/>
                  <a:pt x="37" y="76"/>
                </a:cubicBezTo>
                <a:cubicBezTo>
                  <a:pt x="38" y="76"/>
                  <a:pt x="40" y="76"/>
                  <a:pt x="41" y="76"/>
                </a:cubicBezTo>
                <a:cubicBezTo>
                  <a:pt x="41" y="75"/>
                  <a:pt x="42" y="75"/>
                  <a:pt x="43" y="75"/>
                </a:cubicBezTo>
                <a:cubicBezTo>
                  <a:pt x="44" y="74"/>
                  <a:pt x="45" y="73"/>
                  <a:pt x="46" y="72"/>
                </a:cubicBezTo>
                <a:cubicBezTo>
                  <a:pt x="56" y="62"/>
                  <a:pt x="56" y="62"/>
                  <a:pt x="56" y="62"/>
                </a:cubicBezTo>
                <a:cubicBezTo>
                  <a:pt x="56" y="61"/>
                  <a:pt x="56" y="61"/>
                  <a:pt x="56" y="61"/>
                </a:cubicBezTo>
                <a:cubicBezTo>
                  <a:pt x="56" y="61"/>
                  <a:pt x="56" y="61"/>
                  <a:pt x="56" y="61"/>
                </a:cubicBezTo>
                <a:cubicBezTo>
                  <a:pt x="56" y="61"/>
                  <a:pt x="56" y="61"/>
                  <a:pt x="56" y="61"/>
                </a:cubicBezTo>
                <a:cubicBezTo>
                  <a:pt x="51" y="57"/>
                  <a:pt x="48" y="51"/>
                  <a:pt x="46" y="44"/>
                </a:cubicBezTo>
                <a:cubicBezTo>
                  <a:pt x="46" y="44"/>
                  <a:pt x="46" y="43"/>
                  <a:pt x="46" y="42"/>
                </a:cubicBezTo>
                <a:cubicBezTo>
                  <a:pt x="46" y="42"/>
                  <a:pt x="46" y="42"/>
                  <a:pt x="46" y="42"/>
                </a:cubicBezTo>
                <a:cubicBezTo>
                  <a:pt x="46" y="42"/>
                  <a:pt x="46" y="42"/>
                  <a:pt x="46" y="42"/>
                </a:cubicBezTo>
                <a:cubicBezTo>
                  <a:pt x="46" y="42"/>
                  <a:pt x="46" y="42"/>
                  <a:pt x="46" y="42"/>
                </a:cubicBezTo>
                <a:close/>
                <a:moveTo>
                  <a:pt x="136" y="122"/>
                </a:moveTo>
                <a:cubicBezTo>
                  <a:pt x="136" y="122"/>
                  <a:pt x="136" y="122"/>
                  <a:pt x="136" y="122"/>
                </a:cubicBezTo>
                <a:cubicBezTo>
                  <a:pt x="136" y="105"/>
                  <a:pt x="136" y="105"/>
                  <a:pt x="136" y="105"/>
                </a:cubicBezTo>
                <a:cubicBezTo>
                  <a:pt x="136" y="103"/>
                  <a:pt x="137" y="102"/>
                  <a:pt x="139" y="102"/>
                </a:cubicBezTo>
                <a:cubicBezTo>
                  <a:pt x="141" y="102"/>
                  <a:pt x="142" y="103"/>
                  <a:pt x="142" y="105"/>
                </a:cubicBezTo>
                <a:cubicBezTo>
                  <a:pt x="142" y="114"/>
                  <a:pt x="142" y="114"/>
                  <a:pt x="142" y="114"/>
                </a:cubicBezTo>
                <a:cubicBezTo>
                  <a:pt x="151" y="114"/>
                  <a:pt x="151" y="114"/>
                  <a:pt x="151" y="114"/>
                </a:cubicBezTo>
                <a:cubicBezTo>
                  <a:pt x="151" y="106"/>
                  <a:pt x="151" y="106"/>
                  <a:pt x="151" y="106"/>
                </a:cubicBezTo>
                <a:cubicBezTo>
                  <a:pt x="151" y="103"/>
                  <a:pt x="151" y="101"/>
                  <a:pt x="150" y="98"/>
                </a:cubicBezTo>
                <a:cubicBezTo>
                  <a:pt x="150" y="98"/>
                  <a:pt x="150" y="98"/>
                  <a:pt x="150" y="98"/>
                </a:cubicBezTo>
                <a:cubicBezTo>
                  <a:pt x="150" y="98"/>
                  <a:pt x="150" y="98"/>
                  <a:pt x="150" y="98"/>
                </a:cubicBezTo>
                <a:cubicBezTo>
                  <a:pt x="149" y="96"/>
                  <a:pt x="147" y="94"/>
                  <a:pt x="145" y="91"/>
                </a:cubicBezTo>
                <a:cubicBezTo>
                  <a:pt x="137" y="84"/>
                  <a:pt x="137" y="84"/>
                  <a:pt x="137" y="84"/>
                </a:cubicBezTo>
                <a:cubicBezTo>
                  <a:pt x="134" y="85"/>
                  <a:pt x="130" y="86"/>
                  <a:pt x="126" y="86"/>
                </a:cubicBezTo>
                <a:cubicBezTo>
                  <a:pt x="127" y="90"/>
                  <a:pt x="128" y="95"/>
                  <a:pt x="128" y="100"/>
                </a:cubicBezTo>
                <a:cubicBezTo>
                  <a:pt x="128" y="111"/>
                  <a:pt x="128" y="111"/>
                  <a:pt x="128" y="111"/>
                </a:cubicBezTo>
                <a:cubicBezTo>
                  <a:pt x="128" y="113"/>
                  <a:pt x="127" y="116"/>
                  <a:pt x="125" y="118"/>
                </a:cubicBezTo>
                <a:cubicBezTo>
                  <a:pt x="124" y="120"/>
                  <a:pt x="123" y="121"/>
                  <a:pt x="121" y="122"/>
                </a:cubicBezTo>
                <a:cubicBezTo>
                  <a:pt x="136" y="122"/>
                  <a:pt x="136" y="122"/>
                  <a:pt x="136" y="122"/>
                </a:cubicBezTo>
                <a:close/>
                <a:moveTo>
                  <a:pt x="116" y="42"/>
                </a:moveTo>
                <a:cubicBezTo>
                  <a:pt x="116" y="42"/>
                  <a:pt x="116" y="42"/>
                  <a:pt x="116" y="42"/>
                </a:cubicBezTo>
                <a:cubicBezTo>
                  <a:pt x="116" y="42"/>
                  <a:pt x="116" y="42"/>
                  <a:pt x="116" y="42"/>
                </a:cubicBezTo>
                <a:cubicBezTo>
                  <a:pt x="116" y="42"/>
                  <a:pt x="116" y="42"/>
                  <a:pt x="116" y="42"/>
                </a:cubicBezTo>
                <a:cubicBezTo>
                  <a:pt x="116" y="42"/>
                  <a:pt x="116" y="42"/>
                  <a:pt x="116" y="42"/>
                </a:cubicBezTo>
                <a:cubicBezTo>
                  <a:pt x="116" y="42"/>
                  <a:pt x="116" y="42"/>
                  <a:pt x="116" y="42"/>
                </a:cubicBezTo>
                <a:cubicBezTo>
                  <a:pt x="115" y="49"/>
                  <a:pt x="112" y="56"/>
                  <a:pt x="106" y="61"/>
                </a:cubicBezTo>
                <a:cubicBezTo>
                  <a:pt x="106" y="61"/>
                  <a:pt x="106" y="61"/>
                  <a:pt x="106" y="61"/>
                </a:cubicBezTo>
                <a:cubicBezTo>
                  <a:pt x="106" y="61"/>
                  <a:pt x="106" y="61"/>
                  <a:pt x="106" y="61"/>
                </a:cubicBezTo>
                <a:cubicBezTo>
                  <a:pt x="106" y="62"/>
                  <a:pt x="106" y="62"/>
                  <a:pt x="106" y="62"/>
                </a:cubicBezTo>
                <a:cubicBezTo>
                  <a:pt x="116" y="72"/>
                  <a:pt x="116" y="72"/>
                  <a:pt x="116" y="72"/>
                </a:cubicBezTo>
                <a:cubicBezTo>
                  <a:pt x="116" y="72"/>
                  <a:pt x="116" y="72"/>
                  <a:pt x="116" y="72"/>
                </a:cubicBezTo>
                <a:cubicBezTo>
                  <a:pt x="117" y="73"/>
                  <a:pt x="118" y="74"/>
                  <a:pt x="119" y="75"/>
                </a:cubicBezTo>
                <a:cubicBezTo>
                  <a:pt x="120" y="75"/>
                  <a:pt x="121" y="75"/>
                  <a:pt x="121" y="76"/>
                </a:cubicBezTo>
                <a:cubicBezTo>
                  <a:pt x="121" y="76"/>
                  <a:pt x="121" y="76"/>
                  <a:pt x="121" y="76"/>
                </a:cubicBezTo>
                <a:cubicBezTo>
                  <a:pt x="121" y="76"/>
                  <a:pt x="121" y="76"/>
                  <a:pt x="121" y="76"/>
                </a:cubicBezTo>
                <a:cubicBezTo>
                  <a:pt x="122" y="76"/>
                  <a:pt x="124" y="76"/>
                  <a:pt x="125" y="76"/>
                </a:cubicBezTo>
                <a:cubicBezTo>
                  <a:pt x="130" y="76"/>
                  <a:pt x="134" y="74"/>
                  <a:pt x="138" y="71"/>
                </a:cubicBezTo>
                <a:cubicBezTo>
                  <a:pt x="141" y="67"/>
                  <a:pt x="143" y="63"/>
                  <a:pt x="143" y="58"/>
                </a:cubicBezTo>
                <a:cubicBezTo>
                  <a:pt x="143" y="53"/>
                  <a:pt x="141" y="48"/>
                  <a:pt x="138" y="45"/>
                </a:cubicBezTo>
                <a:cubicBezTo>
                  <a:pt x="134" y="42"/>
                  <a:pt x="130" y="40"/>
                  <a:pt x="125" y="40"/>
                </a:cubicBezTo>
                <a:cubicBezTo>
                  <a:pt x="123" y="40"/>
                  <a:pt x="121" y="40"/>
                  <a:pt x="120" y="40"/>
                </a:cubicBezTo>
                <a:cubicBezTo>
                  <a:pt x="118" y="41"/>
                  <a:pt x="117" y="41"/>
                  <a:pt x="116" y="42"/>
                </a:cubicBezTo>
                <a:close/>
              </a:path>
            </a:pathLst>
          </a:cu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8" name="Freeform 114"/>
          <p:cNvSpPr>
            <a:spLocks noEditPoints="1"/>
          </p:cNvSpPr>
          <p:nvPr/>
        </p:nvSpPr>
        <p:spPr bwMode="auto">
          <a:xfrm>
            <a:off x="5991225" y="4803140"/>
            <a:ext cx="264795" cy="374015"/>
          </a:xfrm>
          <a:custGeom>
            <a:avLst/>
            <a:gdLst>
              <a:gd name="T0" fmla="*/ 38 w 102"/>
              <a:gd name="T1" fmla="*/ 124 h 144"/>
              <a:gd name="T2" fmla="*/ 38 w 102"/>
              <a:gd name="T3" fmla="*/ 124 h 144"/>
              <a:gd name="T4" fmla="*/ 65 w 102"/>
              <a:gd name="T5" fmla="*/ 124 h 144"/>
              <a:gd name="T6" fmla="*/ 68 w 102"/>
              <a:gd name="T7" fmla="*/ 127 h 144"/>
              <a:gd name="T8" fmla="*/ 68 w 102"/>
              <a:gd name="T9" fmla="*/ 127 h 144"/>
              <a:gd name="T10" fmla="*/ 68 w 102"/>
              <a:gd name="T11" fmla="*/ 141 h 144"/>
              <a:gd name="T12" fmla="*/ 65 w 102"/>
              <a:gd name="T13" fmla="*/ 144 h 144"/>
              <a:gd name="T14" fmla="*/ 65 w 102"/>
              <a:gd name="T15" fmla="*/ 144 h 144"/>
              <a:gd name="T16" fmla="*/ 38 w 102"/>
              <a:gd name="T17" fmla="*/ 144 h 144"/>
              <a:gd name="T18" fmla="*/ 34 w 102"/>
              <a:gd name="T19" fmla="*/ 141 h 144"/>
              <a:gd name="T20" fmla="*/ 34 w 102"/>
              <a:gd name="T21" fmla="*/ 141 h 144"/>
              <a:gd name="T22" fmla="*/ 34 w 102"/>
              <a:gd name="T23" fmla="*/ 127 h 144"/>
              <a:gd name="T24" fmla="*/ 38 w 102"/>
              <a:gd name="T25" fmla="*/ 124 h 144"/>
              <a:gd name="T26" fmla="*/ 51 w 102"/>
              <a:gd name="T27" fmla="*/ 0 h 144"/>
              <a:gd name="T28" fmla="*/ 51 w 102"/>
              <a:gd name="T29" fmla="*/ 0 h 144"/>
              <a:gd name="T30" fmla="*/ 87 w 102"/>
              <a:gd name="T31" fmla="*/ 15 h 144"/>
              <a:gd name="T32" fmla="*/ 87 w 102"/>
              <a:gd name="T33" fmla="*/ 15 h 144"/>
              <a:gd name="T34" fmla="*/ 87 w 102"/>
              <a:gd name="T35" fmla="*/ 15 h 144"/>
              <a:gd name="T36" fmla="*/ 102 w 102"/>
              <a:gd name="T37" fmla="*/ 51 h 144"/>
              <a:gd name="T38" fmla="*/ 98 w 102"/>
              <a:gd name="T39" fmla="*/ 72 h 144"/>
              <a:gd name="T40" fmla="*/ 86 w 102"/>
              <a:gd name="T41" fmla="*/ 89 h 144"/>
              <a:gd name="T42" fmla="*/ 81 w 102"/>
              <a:gd name="T43" fmla="*/ 94 h 144"/>
              <a:gd name="T44" fmla="*/ 68 w 102"/>
              <a:gd name="T45" fmla="*/ 114 h 144"/>
              <a:gd name="T46" fmla="*/ 62 w 102"/>
              <a:gd name="T47" fmla="*/ 119 h 144"/>
              <a:gd name="T48" fmla="*/ 41 w 102"/>
              <a:gd name="T49" fmla="*/ 119 h 144"/>
              <a:gd name="T50" fmla="*/ 35 w 102"/>
              <a:gd name="T51" fmla="*/ 114 h 144"/>
              <a:gd name="T52" fmla="*/ 22 w 102"/>
              <a:gd name="T53" fmla="*/ 94 h 144"/>
              <a:gd name="T54" fmla="*/ 17 w 102"/>
              <a:gd name="T55" fmla="*/ 89 h 144"/>
              <a:gd name="T56" fmla="*/ 17 w 102"/>
              <a:gd name="T57" fmla="*/ 89 h 144"/>
              <a:gd name="T58" fmla="*/ 5 w 102"/>
              <a:gd name="T59" fmla="*/ 72 h 144"/>
              <a:gd name="T60" fmla="*/ 0 w 102"/>
              <a:gd name="T61" fmla="*/ 51 h 144"/>
              <a:gd name="T62" fmla="*/ 15 w 102"/>
              <a:gd name="T63" fmla="*/ 15 h 144"/>
              <a:gd name="T64" fmla="*/ 16 w 102"/>
              <a:gd name="T65" fmla="*/ 14 h 144"/>
              <a:gd name="T66" fmla="*/ 51 w 102"/>
              <a:gd name="T67" fmla="*/ 0 h 144"/>
              <a:gd name="T68" fmla="*/ 80 w 102"/>
              <a:gd name="T69" fmla="*/ 23 h 144"/>
              <a:gd name="T70" fmla="*/ 80 w 102"/>
              <a:gd name="T71" fmla="*/ 23 h 144"/>
              <a:gd name="T72" fmla="*/ 51 w 102"/>
              <a:gd name="T73" fmla="*/ 11 h 144"/>
              <a:gd name="T74" fmla="*/ 23 w 102"/>
              <a:gd name="T75" fmla="*/ 22 h 144"/>
              <a:gd name="T76" fmla="*/ 23 w 102"/>
              <a:gd name="T77" fmla="*/ 23 h 144"/>
              <a:gd name="T78" fmla="*/ 11 w 102"/>
              <a:gd name="T79" fmla="*/ 51 h 144"/>
              <a:gd name="T80" fmla="*/ 15 w 102"/>
              <a:gd name="T81" fmla="*/ 67 h 144"/>
              <a:gd name="T82" fmla="*/ 24 w 102"/>
              <a:gd name="T83" fmla="*/ 80 h 144"/>
              <a:gd name="T84" fmla="*/ 25 w 102"/>
              <a:gd name="T85" fmla="*/ 81 h 144"/>
              <a:gd name="T86" fmla="*/ 30 w 102"/>
              <a:gd name="T87" fmla="*/ 86 h 144"/>
              <a:gd name="T88" fmla="*/ 45 w 102"/>
              <a:gd name="T89" fmla="*/ 108 h 144"/>
              <a:gd name="T90" fmla="*/ 57 w 102"/>
              <a:gd name="T91" fmla="*/ 108 h 144"/>
              <a:gd name="T92" fmla="*/ 73 w 102"/>
              <a:gd name="T93" fmla="*/ 86 h 144"/>
              <a:gd name="T94" fmla="*/ 78 w 102"/>
              <a:gd name="T95" fmla="*/ 81 h 144"/>
              <a:gd name="T96" fmla="*/ 78 w 102"/>
              <a:gd name="T97" fmla="*/ 80 h 144"/>
              <a:gd name="T98" fmla="*/ 88 w 102"/>
              <a:gd name="T99" fmla="*/ 67 h 144"/>
              <a:gd name="T100" fmla="*/ 91 w 102"/>
              <a:gd name="T101" fmla="*/ 51 h 144"/>
              <a:gd name="T102" fmla="*/ 80 w 102"/>
              <a:gd name="T103" fmla="*/ 23 h 144"/>
              <a:gd name="T104" fmla="*/ 62 w 102"/>
              <a:gd name="T105" fmla="*/ 131 h 144"/>
              <a:gd name="T106" fmla="*/ 62 w 102"/>
              <a:gd name="T107" fmla="*/ 131 h 144"/>
              <a:gd name="T108" fmla="*/ 41 w 102"/>
              <a:gd name="T109" fmla="*/ 131 h 144"/>
              <a:gd name="T110" fmla="*/ 41 w 102"/>
              <a:gd name="T111" fmla="*/ 138 h 144"/>
              <a:gd name="T112" fmla="*/ 62 w 102"/>
              <a:gd name="T113" fmla="*/ 138 h 144"/>
              <a:gd name="T114" fmla="*/ 62 w 102"/>
              <a:gd name="T115" fmla="*/ 1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44">
                <a:moveTo>
                  <a:pt x="38" y="124"/>
                </a:moveTo>
                <a:cubicBezTo>
                  <a:pt x="38" y="124"/>
                  <a:pt x="38" y="124"/>
                  <a:pt x="38" y="124"/>
                </a:cubicBezTo>
                <a:cubicBezTo>
                  <a:pt x="65" y="124"/>
                  <a:pt x="65" y="124"/>
                  <a:pt x="65" y="124"/>
                </a:cubicBezTo>
                <a:cubicBezTo>
                  <a:pt x="67" y="124"/>
                  <a:pt x="68" y="125"/>
                  <a:pt x="68" y="127"/>
                </a:cubicBezTo>
                <a:cubicBezTo>
                  <a:pt x="68" y="127"/>
                  <a:pt x="68" y="127"/>
                  <a:pt x="68" y="127"/>
                </a:cubicBezTo>
                <a:cubicBezTo>
                  <a:pt x="68" y="141"/>
                  <a:pt x="68" y="141"/>
                  <a:pt x="68" y="141"/>
                </a:cubicBezTo>
                <a:cubicBezTo>
                  <a:pt x="68" y="143"/>
                  <a:pt x="67" y="144"/>
                  <a:pt x="65" y="144"/>
                </a:cubicBezTo>
                <a:cubicBezTo>
                  <a:pt x="65" y="144"/>
                  <a:pt x="65" y="144"/>
                  <a:pt x="65" y="144"/>
                </a:cubicBezTo>
                <a:cubicBezTo>
                  <a:pt x="38" y="144"/>
                  <a:pt x="38" y="144"/>
                  <a:pt x="38" y="144"/>
                </a:cubicBezTo>
                <a:cubicBezTo>
                  <a:pt x="36" y="144"/>
                  <a:pt x="34" y="143"/>
                  <a:pt x="34" y="141"/>
                </a:cubicBezTo>
                <a:cubicBezTo>
                  <a:pt x="34" y="141"/>
                  <a:pt x="34" y="141"/>
                  <a:pt x="34" y="141"/>
                </a:cubicBezTo>
                <a:cubicBezTo>
                  <a:pt x="34" y="127"/>
                  <a:pt x="34" y="127"/>
                  <a:pt x="34" y="127"/>
                </a:cubicBezTo>
                <a:cubicBezTo>
                  <a:pt x="34" y="125"/>
                  <a:pt x="36" y="124"/>
                  <a:pt x="38" y="124"/>
                </a:cubicBezTo>
                <a:close/>
                <a:moveTo>
                  <a:pt x="51" y="0"/>
                </a:moveTo>
                <a:cubicBezTo>
                  <a:pt x="51" y="0"/>
                  <a:pt x="51" y="0"/>
                  <a:pt x="51" y="0"/>
                </a:cubicBezTo>
                <a:cubicBezTo>
                  <a:pt x="65" y="0"/>
                  <a:pt x="78" y="5"/>
                  <a:pt x="87" y="15"/>
                </a:cubicBezTo>
                <a:cubicBezTo>
                  <a:pt x="87" y="15"/>
                  <a:pt x="87" y="15"/>
                  <a:pt x="87" y="15"/>
                </a:cubicBezTo>
                <a:cubicBezTo>
                  <a:pt x="87" y="15"/>
                  <a:pt x="87" y="15"/>
                  <a:pt x="87" y="15"/>
                </a:cubicBezTo>
                <a:cubicBezTo>
                  <a:pt x="97" y="24"/>
                  <a:pt x="102" y="37"/>
                  <a:pt x="102" y="51"/>
                </a:cubicBezTo>
                <a:cubicBezTo>
                  <a:pt x="102" y="58"/>
                  <a:pt x="101" y="65"/>
                  <a:pt x="98" y="72"/>
                </a:cubicBezTo>
                <a:cubicBezTo>
                  <a:pt x="95" y="78"/>
                  <a:pt x="91" y="84"/>
                  <a:pt x="86" y="89"/>
                </a:cubicBezTo>
                <a:cubicBezTo>
                  <a:pt x="85" y="90"/>
                  <a:pt x="82" y="92"/>
                  <a:pt x="81" y="94"/>
                </a:cubicBezTo>
                <a:cubicBezTo>
                  <a:pt x="73" y="101"/>
                  <a:pt x="69" y="105"/>
                  <a:pt x="68" y="114"/>
                </a:cubicBezTo>
                <a:cubicBezTo>
                  <a:pt x="67" y="117"/>
                  <a:pt x="65" y="119"/>
                  <a:pt x="62" y="119"/>
                </a:cubicBezTo>
                <a:cubicBezTo>
                  <a:pt x="41" y="119"/>
                  <a:pt x="41" y="119"/>
                  <a:pt x="41" y="119"/>
                </a:cubicBezTo>
                <a:cubicBezTo>
                  <a:pt x="38" y="119"/>
                  <a:pt x="35" y="117"/>
                  <a:pt x="35" y="114"/>
                </a:cubicBezTo>
                <a:cubicBezTo>
                  <a:pt x="34" y="105"/>
                  <a:pt x="30" y="101"/>
                  <a:pt x="22" y="94"/>
                </a:cubicBezTo>
                <a:cubicBezTo>
                  <a:pt x="20" y="92"/>
                  <a:pt x="18" y="90"/>
                  <a:pt x="17" y="89"/>
                </a:cubicBezTo>
                <a:cubicBezTo>
                  <a:pt x="17" y="89"/>
                  <a:pt x="17" y="89"/>
                  <a:pt x="17" y="89"/>
                </a:cubicBezTo>
                <a:cubicBezTo>
                  <a:pt x="12" y="84"/>
                  <a:pt x="7" y="78"/>
                  <a:pt x="5" y="72"/>
                </a:cubicBezTo>
                <a:cubicBezTo>
                  <a:pt x="2" y="65"/>
                  <a:pt x="0" y="58"/>
                  <a:pt x="0" y="51"/>
                </a:cubicBezTo>
                <a:cubicBezTo>
                  <a:pt x="0" y="37"/>
                  <a:pt x="6" y="24"/>
                  <a:pt x="15" y="15"/>
                </a:cubicBezTo>
                <a:cubicBezTo>
                  <a:pt x="16" y="14"/>
                  <a:pt x="16" y="14"/>
                  <a:pt x="16" y="14"/>
                </a:cubicBezTo>
                <a:cubicBezTo>
                  <a:pt x="25" y="5"/>
                  <a:pt x="37" y="0"/>
                  <a:pt x="51" y="0"/>
                </a:cubicBezTo>
                <a:close/>
                <a:moveTo>
                  <a:pt x="80" y="23"/>
                </a:moveTo>
                <a:cubicBezTo>
                  <a:pt x="80" y="23"/>
                  <a:pt x="80" y="23"/>
                  <a:pt x="80" y="23"/>
                </a:cubicBezTo>
                <a:cubicBezTo>
                  <a:pt x="72" y="15"/>
                  <a:pt x="62" y="11"/>
                  <a:pt x="51" y="11"/>
                </a:cubicBezTo>
                <a:cubicBezTo>
                  <a:pt x="40" y="11"/>
                  <a:pt x="31" y="15"/>
                  <a:pt x="23" y="22"/>
                </a:cubicBezTo>
                <a:cubicBezTo>
                  <a:pt x="23" y="23"/>
                  <a:pt x="23" y="23"/>
                  <a:pt x="23" y="23"/>
                </a:cubicBezTo>
                <a:cubicBezTo>
                  <a:pt x="16" y="30"/>
                  <a:pt x="11" y="40"/>
                  <a:pt x="11" y="51"/>
                </a:cubicBezTo>
                <a:cubicBezTo>
                  <a:pt x="11" y="57"/>
                  <a:pt x="13" y="62"/>
                  <a:pt x="15" y="67"/>
                </a:cubicBezTo>
                <a:cubicBezTo>
                  <a:pt x="17" y="72"/>
                  <a:pt x="20" y="77"/>
                  <a:pt x="24" y="80"/>
                </a:cubicBezTo>
                <a:cubicBezTo>
                  <a:pt x="25" y="81"/>
                  <a:pt x="25" y="81"/>
                  <a:pt x="25" y="81"/>
                </a:cubicBezTo>
                <a:cubicBezTo>
                  <a:pt x="27" y="83"/>
                  <a:pt x="29" y="84"/>
                  <a:pt x="30" y="86"/>
                </a:cubicBezTo>
                <a:cubicBezTo>
                  <a:pt x="38" y="93"/>
                  <a:pt x="43" y="98"/>
                  <a:pt x="45" y="108"/>
                </a:cubicBezTo>
                <a:cubicBezTo>
                  <a:pt x="57" y="108"/>
                  <a:pt x="57" y="108"/>
                  <a:pt x="57" y="108"/>
                </a:cubicBezTo>
                <a:cubicBezTo>
                  <a:pt x="60" y="98"/>
                  <a:pt x="65" y="93"/>
                  <a:pt x="73" y="86"/>
                </a:cubicBezTo>
                <a:cubicBezTo>
                  <a:pt x="74" y="84"/>
                  <a:pt x="75" y="83"/>
                  <a:pt x="78" y="81"/>
                </a:cubicBezTo>
                <a:cubicBezTo>
                  <a:pt x="78" y="80"/>
                  <a:pt x="78" y="80"/>
                  <a:pt x="78" y="80"/>
                </a:cubicBezTo>
                <a:cubicBezTo>
                  <a:pt x="82" y="77"/>
                  <a:pt x="85" y="72"/>
                  <a:pt x="88" y="67"/>
                </a:cubicBezTo>
                <a:cubicBezTo>
                  <a:pt x="90" y="62"/>
                  <a:pt x="91" y="57"/>
                  <a:pt x="91" y="51"/>
                </a:cubicBezTo>
                <a:cubicBezTo>
                  <a:pt x="91" y="40"/>
                  <a:pt x="87" y="30"/>
                  <a:pt x="80" y="23"/>
                </a:cubicBezTo>
                <a:close/>
                <a:moveTo>
                  <a:pt x="62" y="131"/>
                </a:moveTo>
                <a:cubicBezTo>
                  <a:pt x="62" y="131"/>
                  <a:pt x="62" y="131"/>
                  <a:pt x="62" y="131"/>
                </a:cubicBezTo>
                <a:cubicBezTo>
                  <a:pt x="41" y="131"/>
                  <a:pt x="41" y="131"/>
                  <a:pt x="41" y="131"/>
                </a:cubicBezTo>
                <a:cubicBezTo>
                  <a:pt x="41" y="138"/>
                  <a:pt x="41" y="138"/>
                  <a:pt x="41" y="138"/>
                </a:cubicBezTo>
                <a:cubicBezTo>
                  <a:pt x="62" y="138"/>
                  <a:pt x="62" y="138"/>
                  <a:pt x="62" y="138"/>
                </a:cubicBezTo>
                <a:cubicBezTo>
                  <a:pt x="62" y="131"/>
                  <a:pt x="62" y="131"/>
                  <a:pt x="62" y="1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9" name="Line 115"/>
          <p:cNvSpPr>
            <a:spLocks noChangeShapeType="1"/>
          </p:cNvSpPr>
          <p:nvPr/>
        </p:nvSpPr>
        <p:spPr bwMode="auto">
          <a:xfrm flipH="1">
            <a:off x="12734663" y="1959610"/>
            <a:ext cx="1029970" cy="0"/>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0" name="Line 116"/>
          <p:cNvSpPr>
            <a:spLocks noChangeShapeType="1"/>
          </p:cNvSpPr>
          <p:nvPr/>
        </p:nvSpPr>
        <p:spPr bwMode="auto">
          <a:xfrm>
            <a:off x="13891111" y="2099336"/>
            <a:ext cx="0" cy="1015365"/>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1" name="Line 117"/>
          <p:cNvSpPr>
            <a:spLocks noChangeShapeType="1"/>
          </p:cNvSpPr>
          <p:nvPr/>
        </p:nvSpPr>
        <p:spPr bwMode="auto">
          <a:xfrm>
            <a:off x="12730218" y="3490501"/>
            <a:ext cx="976630" cy="0"/>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2" name="Line 118"/>
          <p:cNvSpPr>
            <a:spLocks noChangeShapeType="1"/>
          </p:cNvSpPr>
          <p:nvPr/>
        </p:nvSpPr>
        <p:spPr bwMode="auto">
          <a:xfrm flipV="1">
            <a:off x="12730218" y="2099336"/>
            <a:ext cx="0" cy="1068705"/>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48" name="Content Placeholder 2"/>
          <p:cNvSpPr txBox="1"/>
          <p:nvPr/>
        </p:nvSpPr>
        <p:spPr>
          <a:xfrm>
            <a:off x="2726356" y="1856105"/>
            <a:ext cx="2074769" cy="2585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r">
              <a:lnSpc>
                <a:spcPct val="120000"/>
              </a:lnSpc>
              <a:spcBef>
                <a:spcPts val="0"/>
              </a:spcBef>
              <a:spcAft>
                <a:spcPts val="0"/>
              </a:spcAft>
            </a:pPr>
            <a:r>
              <a:rPr lang="en-US" altLang="zh-CN" sz="1400" b="1" dirty="0" smtClean="0">
                <a:solidFill>
                  <a:srgbClr val="336601"/>
                </a:solidFill>
                <a:latin typeface="Times New Roman" pitchFamily="18" charset="0"/>
                <a:ea typeface="微软雅黑" panose="020B0503020204020204" charset="-122"/>
                <a:cs typeface="Times New Roman" pitchFamily="18" charset="0"/>
                <a:sym typeface="+mn-ea"/>
              </a:rPr>
              <a:t>1</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49" name="Content Placeholder 2"/>
          <p:cNvSpPr txBox="1"/>
          <p:nvPr/>
        </p:nvSpPr>
        <p:spPr>
          <a:xfrm>
            <a:off x="1579361" y="2463679"/>
            <a:ext cx="3237865" cy="32316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r" defTabSz="914400">
              <a:lnSpc>
                <a:spcPct val="150000"/>
              </a:lnSpc>
            </a:pP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Phát</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triển</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về</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trí</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tuệ</a:t>
            </a:r>
            <a:r>
              <a:rPr lang="zh-CN" altLang="en-US" sz="1400" dirty="0" smtClean="0">
                <a:solidFill>
                  <a:srgbClr val="C00000"/>
                </a:solidFill>
                <a:latin typeface="Times New Roman" pitchFamily="18" charset="0"/>
                <a:ea typeface="微软雅黑" panose="020B0503020204020204" charset="-122"/>
                <a:cs typeface="Times New Roman" pitchFamily="18" charset="0"/>
                <a:sym typeface="+mn-ea"/>
              </a:rPr>
              <a:t>. </a:t>
            </a:r>
            <a:endParaRPr lang="zh-CN" altLang="en-US" sz="1400" b="1" dirty="0">
              <a:solidFill>
                <a:srgbClr val="C00000"/>
              </a:solidFill>
              <a:latin typeface="Times New Roman" pitchFamily="18" charset="0"/>
              <a:ea typeface="微软雅黑" panose="020B0503020204020204" charset="-122"/>
              <a:cs typeface="Times New Roman" pitchFamily="18" charset="0"/>
              <a:sym typeface="+mn-ea"/>
            </a:endParaRPr>
          </a:p>
        </p:txBody>
      </p:sp>
      <p:sp>
        <p:nvSpPr>
          <p:cNvPr id="12" name="Content Placeholder 2"/>
          <p:cNvSpPr txBox="1"/>
          <p:nvPr/>
        </p:nvSpPr>
        <p:spPr>
          <a:xfrm>
            <a:off x="3182192" y="4544608"/>
            <a:ext cx="1584325" cy="2585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r">
              <a:lnSpc>
                <a:spcPct val="120000"/>
              </a:lnSpc>
              <a:spcBef>
                <a:spcPts val="0"/>
              </a:spcBef>
              <a:spcAft>
                <a:spcPts val="0"/>
              </a:spcAft>
            </a:pPr>
            <a:r>
              <a:rPr lang="en-US" altLang="zh-CN" sz="1400" b="1" dirty="0" smtClean="0">
                <a:solidFill>
                  <a:srgbClr val="336601"/>
                </a:solidFill>
                <a:latin typeface="Times New Roman" pitchFamily="18" charset="0"/>
                <a:ea typeface="微软雅黑" panose="020B0503020204020204" charset="-122"/>
                <a:cs typeface="Times New Roman" pitchFamily="18" charset="0"/>
                <a:sym typeface="+mn-ea"/>
              </a:rPr>
              <a:t>4</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3" name="Content Placeholder 2"/>
          <p:cNvSpPr txBox="1"/>
          <p:nvPr/>
        </p:nvSpPr>
        <p:spPr>
          <a:xfrm>
            <a:off x="1563260" y="4907408"/>
            <a:ext cx="3237865" cy="32316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r" defTabSz="914400">
              <a:lnSpc>
                <a:spcPct val="150000"/>
              </a:lnSpc>
            </a:pP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Trong</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sáng</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về</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đạo</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đức</a:t>
            </a:r>
            <a:endParaRPr lang="zh-CN" altLang="en-US" sz="1400" dirty="0">
              <a:solidFill>
                <a:srgbClr val="C00000"/>
              </a:solidFill>
              <a:latin typeface="Times New Roman" pitchFamily="18" charset="0"/>
              <a:ea typeface="微软雅黑" panose="020B0503020204020204" charset="-122"/>
              <a:cs typeface="Times New Roman" pitchFamily="18" charset="0"/>
              <a:sym typeface="+mn-ea"/>
            </a:endParaRPr>
          </a:p>
        </p:txBody>
      </p:sp>
      <p:sp>
        <p:nvSpPr>
          <p:cNvPr id="14" name="Content Placeholder 2"/>
          <p:cNvSpPr txBox="1"/>
          <p:nvPr/>
        </p:nvSpPr>
        <p:spPr>
          <a:xfrm>
            <a:off x="7350125" y="1840696"/>
            <a:ext cx="1584325" cy="2585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120000"/>
              </a:lnSpc>
              <a:spcBef>
                <a:spcPts val="0"/>
              </a:spcBef>
              <a:spcAft>
                <a:spcPts val="0"/>
              </a:spcAft>
            </a:pPr>
            <a:r>
              <a:rPr lang="en-US" altLang="zh-CN" sz="1400" b="1" dirty="0" smtClean="0">
                <a:solidFill>
                  <a:srgbClr val="336601"/>
                </a:solidFill>
                <a:latin typeface="Times New Roman" pitchFamily="18" charset="0"/>
                <a:ea typeface="微软雅黑" panose="020B0503020204020204" charset="-122"/>
                <a:cs typeface="Times New Roman" pitchFamily="18" charset="0"/>
                <a:sym typeface="+mn-ea"/>
              </a:rPr>
              <a:t>2</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5" name="Content Placeholder 2"/>
          <p:cNvSpPr txBox="1"/>
          <p:nvPr/>
        </p:nvSpPr>
        <p:spPr>
          <a:xfrm>
            <a:off x="7350125" y="2433426"/>
            <a:ext cx="3237865" cy="32316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defTabSz="914400">
              <a:lnSpc>
                <a:spcPct val="150000"/>
              </a:lnSpc>
            </a:pP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Cường</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tráng</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về</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thể</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lực</a:t>
            </a:r>
            <a:endParaRPr lang="zh-CN" altLang="en-US" sz="1400" b="1" dirty="0">
              <a:solidFill>
                <a:srgbClr val="C00000"/>
              </a:solidFill>
              <a:latin typeface="Times New Roman" pitchFamily="18" charset="0"/>
              <a:ea typeface="微软雅黑" panose="020B0503020204020204" charset="-122"/>
              <a:cs typeface="Times New Roman" pitchFamily="18" charset="0"/>
              <a:sym typeface="+mn-ea"/>
            </a:endParaRPr>
          </a:p>
        </p:txBody>
      </p:sp>
      <p:sp>
        <p:nvSpPr>
          <p:cNvPr id="16" name="Content Placeholder 2"/>
          <p:cNvSpPr txBox="1"/>
          <p:nvPr/>
        </p:nvSpPr>
        <p:spPr>
          <a:xfrm>
            <a:off x="7444272" y="4490923"/>
            <a:ext cx="1584325" cy="2585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120000"/>
              </a:lnSpc>
              <a:spcBef>
                <a:spcPts val="0"/>
              </a:spcBef>
              <a:spcAft>
                <a:spcPts val="0"/>
              </a:spcAft>
            </a:pPr>
            <a:r>
              <a:rPr lang="en-US" altLang="zh-CN" sz="1400" b="1" dirty="0" smtClean="0">
                <a:solidFill>
                  <a:srgbClr val="336601"/>
                </a:solidFill>
                <a:latin typeface="Times New Roman" pitchFamily="18" charset="0"/>
                <a:ea typeface="微软雅黑" panose="020B0503020204020204" charset="-122"/>
                <a:cs typeface="Times New Roman" pitchFamily="18" charset="0"/>
                <a:sym typeface="+mn-ea"/>
              </a:rPr>
              <a:t>3</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7" name="Content Placeholder 2"/>
          <p:cNvSpPr txBox="1"/>
          <p:nvPr/>
        </p:nvSpPr>
        <p:spPr>
          <a:xfrm>
            <a:off x="7461238" y="4907408"/>
            <a:ext cx="3237865" cy="32316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defTabSz="914400">
              <a:lnSpc>
                <a:spcPct val="150000"/>
              </a:lnSpc>
            </a:pP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Phong</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phú</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về</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tinh</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thần</a:t>
            </a:r>
            <a:endParaRPr lang="zh-CN" altLang="en-US" sz="1400" dirty="0">
              <a:solidFill>
                <a:srgbClr val="C00000"/>
              </a:solidFill>
              <a:latin typeface="Times New Roman" pitchFamily="18" charset="0"/>
              <a:ea typeface="微软雅黑" panose="020B0503020204020204" charset="-122"/>
              <a:cs typeface="Times New Roman" pitchFamily="18" charset="0"/>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851"/>
                                        </p:tgtEl>
                                        <p:attrNameLst>
                                          <p:attrName>style.visibility</p:attrName>
                                        </p:attrNameLst>
                                      </p:cBhvr>
                                      <p:to>
                                        <p:strVal val="visible"/>
                                      </p:to>
                                    </p:set>
                                    <p:animEffect transition="in" filter="barn(inVertical)">
                                      <p:cBhvr>
                                        <p:cTn id="7" dur="500"/>
                                        <p:tgtEl>
                                          <p:spTgt spid="3185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1852"/>
                                        </p:tgtEl>
                                        <p:attrNameLst>
                                          <p:attrName>style.visibility</p:attrName>
                                        </p:attrNameLst>
                                      </p:cBhvr>
                                      <p:to>
                                        <p:strVal val="visible"/>
                                      </p:to>
                                    </p:set>
                                    <p:animEffect transition="in" filter="barn(inVertical)">
                                      <p:cBhvr>
                                        <p:cTn id="10" dur="500"/>
                                        <p:tgtEl>
                                          <p:spTgt spid="3185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1853"/>
                                        </p:tgtEl>
                                        <p:attrNameLst>
                                          <p:attrName>style.visibility</p:attrName>
                                        </p:attrNameLst>
                                      </p:cBhvr>
                                      <p:to>
                                        <p:strVal val="visible"/>
                                      </p:to>
                                    </p:set>
                                    <p:animEffect transition="in" filter="barn(inVertical)">
                                      <p:cBhvr>
                                        <p:cTn id="13" dur="500"/>
                                        <p:tgtEl>
                                          <p:spTgt spid="3185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1854"/>
                                        </p:tgtEl>
                                        <p:attrNameLst>
                                          <p:attrName>style.visibility</p:attrName>
                                        </p:attrNameLst>
                                      </p:cBhvr>
                                      <p:to>
                                        <p:strVal val="visible"/>
                                      </p:to>
                                    </p:set>
                                    <p:animEffect transition="in" filter="barn(inVertical)">
                                      <p:cBhvr>
                                        <p:cTn id="16" dur="500"/>
                                        <p:tgtEl>
                                          <p:spTgt spid="3185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1855"/>
                                        </p:tgtEl>
                                        <p:attrNameLst>
                                          <p:attrName>style.visibility</p:attrName>
                                        </p:attrNameLst>
                                      </p:cBhvr>
                                      <p:to>
                                        <p:strVal val="visible"/>
                                      </p:to>
                                    </p:set>
                                    <p:animEffect transition="in" filter="barn(inVertical)">
                                      <p:cBhvr>
                                        <p:cTn id="19" dur="500"/>
                                        <p:tgtEl>
                                          <p:spTgt spid="3185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1856"/>
                                        </p:tgtEl>
                                        <p:attrNameLst>
                                          <p:attrName>style.visibility</p:attrName>
                                        </p:attrNameLst>
                                      </p:cBhvr>
                                      <p:to>
                                        <p:strVal val="visible"/>
                                      </p:to>
                                    </p:set>
                                    <p:animEffect transition="in" filter="barn(inVertical)">
                                      <p:cBhvr>
                                        <p:cTn id="22" dur="500"/>
                                        <p:tgtEl>
                                          <p:spTgt spid="3185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1857"/>
                                        </p:tgtEl>
                                        <p:attrNameLst>
                                          <p:attrName>style.visibility</p:attrName>
                                        </p:attrNameLst>
                                      </p:cBhvr>
                                      <p:to>
                                        <p:strVal val="visible"/>
                                      </p:to>
                                    </p:set>
                                    <p:animEffect transition="in" filter="barn(inVertical)">
                                      <p:cBhvr>
                                        <p:cTn id="25" dur="500"/>
                                        <p:tgtEl>
                                          <p:spTgt spid="31857"/>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1858"/>
                                        </p:tgtEl>
                                        <p:attrNameLst>
                                          <p:attrName>style.visibility</p:attrName>
                                        </p:attrNameLst>
                                      </p:cBhvr>
                                      <p:to>
                                        <p:strVal val="visible"/>
                                      </p:to>
                                    </p:set>
                                    <p:animEffect transition="in" filter="barn(inVertical)">
                                      <p:cBhvr>
                                        <p:cTn id="28" dur="500"/>
                                        <p:tgtEl>
                                          <p:spTgt spid="31858"/>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1850"/>
                                        </p:tgtEl>
                                        <p:attrNameLst>
                                          <p:attrName>style.visibility</p:attrName>
                                        </p:attrNameLst>
                                      </p:cBhvr>
                                      <p:to>
                                        <p:strVal val="visible"/>
                                      </p:to>
                                    </p:set>
                                    <p:animEffect transition="in" filter="barn(inVertical)">
                                      <p:cBhvr>
                                        <p:cTn id="31" dur="500"/>
                                        <p:tgtEl>
                                          <p:spTgt spid="3185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down)">
                                      <p:cBhvr>
                                        <p:cTn id="36" dur="500"/>
                                        <p:tgtEl>
                                          <p:spTgt spid="4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down)">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down)">
                                      <p:cBhvr>
                                        <p:cTn id="52" dur="500"/>
                                        <p:tgtEl>
                                          <p:spTgt spid="1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down)">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down)">
                                      <p:cBhvr>
                                        <p:cTn id="60" dur="500"/>
                                        <p:tgtEl>
                                          <p:spTgt spid="12"/>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down)">
                                      <p:cBhvr>
                                        <p:cTn id="6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50" grpId="0" animBg="1"/>
      <p:bldP spid="31851" grpId="0" animBg="1"/>
      <p:bldP spid="31852" grpId="0" animBg="1"/>
      <p:bldP spid="31853" grpId="0" animBg="1"/>
      <p:bldP spid="31854" grpId="0" animBg="1"/>
      <p:bldP spid="31855" grpId="0" animBg="1"/>
      <p:bldP spid="31856" grpId="0" animBg="1"/>
      <p:bldP spid="31857" grpId="0" animBg="1"/>
      <p:bldP spid="31858" grpId="0" animBg="1"/>
      <p:bldP spid="48" grpId="0"/>
      <p:bldP spid="49" grpId="0"/>
      <p:bldP spid="12" grpId="0"/>
      <p:bldP spid="13" grpId="0"/>
      <p:bldP spid="14"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957580"/>
            <a:chOff x="1681" y="171"/>
            <a:chExt cx="1141" cy="1508"/>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454"/>
            </a:xfrm>
            <a:prstGeom prst="rect">
              <a:avLst/>
            </a:prstGeom>
            <a:noFill/>
          </p:spPr>
          <p:txBody>
            <a:bodyPr wrap="square" rtlCol="0">
              <a:spAutoFit/>
            </a:bodyPr>
            <a:lstStyle/>
            <a:p>
              <a:pPr algn="ctr"/>
              <a:r>
                <a:rPr lang="en-US" altLang="zh-CN" b="1" dirty="0" err="1" smtClean="0">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 01</a:t>
              </a:r>
            </a:p>
            <a:p>
              <a:pPr algn="ctr"/>
              <a:endParaRPr lang="en-US" altLang="zh-CN" b="1" dirty="0">
                <a:solidFill>
                  <a:schemeClr val="bg1">
                    <a:lumMod val="95000"/>
                  </a:schemeClr>
                </a:solidFill>
                <a:latin typeface="Times New Roman" pitchFamily="18" charset="0"/>
                <a:cs typeface="Times New Roman" pitchFamily="18" charset="0"/>
              </a:endParaRPr>
            </a:p>
          </p:txBody>
        </p:sp>
      </p:grpSp>
      <p:sp>
        <p:nvSpPr>
          <p:cNvPr id="7" name="文本框 6"/>
          <p:cNvSpPr txBox="1"/>
          <p:nvPr/>
        </p:nvSpPr>
        <p:spPr>
          <a:xfrm>
            <a:off x="12572678" y="479544"/>
            <a:ext cx="3237864"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Work overview</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31859" name="Line 115"/>
          <p:cNvSpPr>
            <a:spLocks noChangeShapeType="1"/>
          </p:cNvSpPr>
          <p:nvPr/>
        </p:nvSpPr>
        <p:spPr bwMode="auto">
          <a:xfrm flipH="1">
            <a:off x="12734663" y="1959610"/>
            <a:ext cx="1029970" cy="0"/>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0" name="Line 116"/>
          <p:cNvSpPr>
            <a:spLocks noChangeShapeType="1"/>
          </p:cNvSpPr>
          <p:nvPr/>
        </p:nvSpPr>
        <p:spPr bwMode="auto">
          <a:xfrm>
            <a:off x="13891111" y="2099336"/>
            <a:ext cx="0" cy="1015365"/>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1" name="Line 117"/>
          <p:cNvSpPr>
            <a:spLocks noChangeShapeType="1"/>
          </p:cNvSpPr>
          <p:nvPr/>
        </p:nvSpPr>
        <p:spPr bwMode="auto">
          <a:xfrm>
            <a:off x="12730218" y="3490501"/>
            <a:ext cx="976630" cy="0"/>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2" name="Line 118"/>
          <p:cNvSpPr>
            <a:spLocks noChangeShapeType="1"/>
          </p:cNvSpPr>
          <p:nvPr/>
        </p:nvSpPr>
        <p:spPr bwMode="auto">
          <a:xfrm flipV="1">
            <a:off x="12730218" y="2099336"/>
            <a:ext cx="0" cy="1068705"/>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4105" y="1066165"/>
            <a:ext cx="9092498" cy="51145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8"/>
          <p:cNvSpPr/>
          <p:nvPr/>
        </p:nvSpPr>
        <p:spPr>
          <a:xfrm>
            <a:off x="3876861" y="6180695"/>
            <a:ext cx="4077335" cy="507831"/>
          </a:xfrm>
          <a:prstGeom prst="rect">
            <a:avLst/>
          </a:prstGeom>
        </p:spPr>
        <p:txBody>
          <a:bodyPr wrap="none">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dirty="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tập</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thể</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cô</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trò</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lớp</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4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Tuổi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A4)</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27119674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8"/>
            </a:xfrm>
            <a:prstGeom prst="rect">
              <a:avLst/>
            </a:prstGeom>
            <a:noFill/>
          </p:spPr>
          <p:txBody>
            <a:bodyPr wrap="square" rtlCol="0">
              <a:spAutoFit/>
            </a:bodyPr>
            <a:lstStyle/>
            <a:p>
              <a:pPr algn="ctr"/>
              <a:r>
                <a:rPr lang="en-US" altLang="zh-CN" b="1" dirty="0" err="1" smtClean="0">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 01</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86286" y="142875"/>
            <a:ext cx="3142578" cy="369332"/>
          </a:xfrm>
          <a:prstGeom prst="rect">
            <a:avLst/>
          </a:prstGeom>
          <a:noFill/>
        </p:spPr>
        <p:txBody>
          <a:bodyPr wrap="square" rtlCol="0">
            <a:spAutoFit/>
          </a:bodyPr>
          <a:lstStyle/>
          <a:p>
            <a:r>
              <a:rPr lang="en-US" altLang="zh-CN" b="1" dirty="0" err="1" smtClean="0">
                <a:solidFill>
                  <a:srgbClr val="336601"/>
                </a:solidFill>
                <a:latin typeface="Times New Roman" pitchFamily="18" charset="0"/>
                <a:ea typeface="微软雅黑" panose="020B0503020204020204" charset="-122"/>
                <a:cs typeface="Times New Roman" pitchFamily="18" charset="0"/>
              </a:rPr>
              <a:t>Thuận</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lợi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và</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khó</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khăn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grpSp>
        <p:nvGrpSpPr>
          <p:cNvPr id="19522" name="Group 66"/>
          <p:cNvGrpSpPr/>
          <p:nvPr/>
        </p:nvGrpSpPr>
        <p:grpSpPr bwMode="auto">
          <a:xfrm>
            <a:off x="12581413" y="2917190"/>
            <a:ext cx="2170430" cy="4357370"/>
            <a:chOff x="2372" y="898"/>
            <a:chExt cx="1015" cy="2037"/>
          </a:xfrm>
        </p:grpSpPr>
        <p:sp>
          <p:nvSpPr>
            <p:cNvPr id="19503" name="Freeform 47"/>
            <p:cNvSpPr/>
            <p:nvPr/>
          </p:nvSpPr>
          <p:spPr bwMode="auto">
            <a:xfrm>
              <a:off x="2372" y="898"/>
              <a:ext cx="223"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4" name="Freeform 48"/>
            <p:cNvSpPr/>
            <p:nvPr/>
          </p:nvSpPr>
          <p:spPr bwMode="auto">
            <a:xfrm>
              <a:off x="2635"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5" name="Freeform 49"/>
            <p:cNvSpPr/>
            <p:nvPr/>
          </p:nvSpPr>
          <p:spPr bwMode="auto">
            <a:xfrm>
              <a:off x="2899"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6" name="Freeform 50"/>
            <p:cNvSpPr/>
            <p:nvPr/>
          </p:nvSpPr>
          <p:spPr bwMode="auto">
            <a:xfrm>
              <a:off x="3163"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7" name="Freeform 51"/>
            <p:cNvSpPr/>
            <p:nvPr/>
          </p:nvSpPr>
          <p:spPr bwMode="auto">
            <a:xfrm>
              <a:off x="2619" y="2036"/>
              <a:ext cx="131" cy="526"/>
            </a:xfrm>
            <a:custGeom>
              <a:avLst/>
              <a:gdLst>
                <a:gd name="T0" fmla="*/ 131 w 131"/>
                <a:gd name="T1" fmla="*/ 462 h 526"/>
                <a:gd name="T2" fmla="*/ 66 w 131"/>
                <a:gd name="T3" fmla="*/ 526 h 526"/>
                <a:gd name="T4" fmla="*/ 0 w 131"/>
                <a:gd name="T5" fmla="*/ 462 h 526"/>
                <a:gd name="T6" fmla="*/ 0 w 131"/>
                <a:gd name="T7" fmla="*/ 0 h 526"/>
                <a:gd name="T8" fmla="*/ 131 w 131"/>
                <a:gd name="T9" fmla="*/ 0 h 526"/>
                <a:gd name="T10" fmla="*/ 131 w 131"/>
                <a:gd name="T11" fmla="*/ 462 h 526"/>
              </a:gdLst>
              <a:ahLst/>
              <a:cxnLst>
                <a:cxn ang="0">
                  <a:pos x="T0" y="T1"/>
                </a:cxn>
                <a:cxn ang="0">
                  <a:pos x="T2" y="T3"/>
                </a:cxn>
                <a:cxn ang="0">
                  <a:pos x="T4" y="T5"/>
                </a:cxn>
                <a:cxn ang="0">
                  <a:pos x="T6" y="T7"/>
                </a:cxn>
                <a:cxn ang="0">
                  <a:pos x="T8" y="T9"/>
                </a:cxn>
                <a:cxn ang="0">
                  <a:pos x="T10" y="T11"/>
                </a:cxn>
              </a:cxnLst>
              <a:rect l="0" t="0" r="r" b="b"/>
              <a:pathLst>
                <a:path w="131" h="526">
                  <a:moveTo>
                    <a:pt x="131" y="462"/>
                  </a:moveTo>
                  <a:lnTo>
                    <a:pt x="66" y="526"/>
                  </a:lnTo>
                  <a:lnTo>
                    <a:pt x="0" y="462"/>
                  </a:lnTo>
                  <a:lnTo>
                    <a:pt x="0" y="0"/>
                  </a:lnTo>
                  <a:lnTo>
                    <a:pt x="131" y="0"/>
                  </a:lnTo>
                  <a:lnTo>
                    <a:pt x="131" y="462"/>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8" name="Freeform 52"/>
            <p:cNvSpPr/>
            <p:nvPr/>
          </p:nvSpPr>
          <p:spPr bwMode="auto">
            <a:xfrm>
              <a:off x="2750" y="2036"/>
              <a:ext cx="129" cy="526"/>
            </a:xfrm>
            <a:custGeom>
              <a:avLst/>
              <a:gdLst>
                <a:gd name="T0" fmla="*/ 129 w 129"/>
                <a:gd name="T1" fmla="*/ 462 h 526"/>
                <a:gd name="T2" fmla="*/ 64 w 129"/>
                <a:gd name="T3" fmla="*/ 526 h 526"/>
                <a:gd name="T4" fmla="*/ 0 w 129"/>
                <a:gd name="T5" fmla="*/ 462 h 526"/>
                <a:gd name="T6" fmla="*/ 0 w 129"/>
                <a:gd name="T7" fmla="*/ 0 h 526"/>
                <a:gd name="T8" fmla="*/ 129 w 129"/>
                <a:gd name="T9" fmla="*/ 0 h 526"/>
                <a:gd name="T10" fmla="*/ 129 w 129"/>
                <a:gd name="T11" fmla="*/ 462 h 526"/>
              </a:gdLst>
              <a:ahLst/>
              <a:cxnLst>
                <a:cxn ang="0">
                  <a:pos x="T0" y="T1"/>
                </a:cxn>
                <a:cxn ang="0">
                  <a:pos x="T2" y="T3"/>
                </a:cxn>
                <a:cxn ang="0">
                  <a:pos x="T4" y="T5"/>
                </a:cxn>
                <a:cxn ang="0">
                  <a:pos x="T6" y="T7"/>
                </a:cxn>
                <a:cxn ang="0">
                  <a:pos x="T8" y="T9"/>
                </a:cxn>
                <a:cxn ang="0">
                  <a:pos x="T10" y="T11"/>
                </a:cxn>
              </a:cxnLst>
              <a:rect l="0" t="0" r="r" b="b"/>
              <a:pathLst>
                <a:path w="129" h="526">
                  <a:moveTo>
                    <a:pt x="129" y="462"/>
                  </a:moveTo>
                  <a:lnTo>
                    <a:pt x="64" y="526"/>
                  </a:lnTo>
                  <a:lnTo>
                    <a:pt x="0" y="462"/>
                  </a:lnTo>
                  <a:lnTo>
                    <a:pt x="0" y="0"/>
                  </a:lnTo>
                  <a:lnTo>
                    <a:pt x="129" y="0"/>
                  </a:lnTo>
                  <a:lnTo>
                    <a:pt x="129" y="462"/>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9" name="Freeform 53"/>
            <p:cNvSpPr/>
            <p:nvPr/>
          </p:nvSpPr>
          <p:spPr bwMode="auto">
            <a:xfrm>
              <a:off x="2879" y="2036"/>
              <a:ext cx="130" cy="526"/>
            </a:xfrm>
            <a:custGeom>
              <a:avLst/>
              <a:gdLst>
                <a:gd name="T0" fmla="*/ 130 w 130"/>
                <a:gd name="T1" fmla="*/ 462 h 526"/>
                <a:gd name="T2" fmla="*/ 66 w 130"/>
                <a:gd name="T3" fmla="*/ 526 h 526"/>
                <a:gd name="T4" fmla="*/ 0 w 130"/>
                <a:gd name="T5" fmla="*/ 462 h 526"/>
                <a:gd name="T6" fmla="*/ 0 w 130"/>
                <a:gd name="T7" fmla="*/ 0 h 526"/>
                <a:gd name="T8" fmla="*/ 130 w 130"/>
                <a:gd name="T9" fmla="*/ 0 h 526"/>
                <a:gd name="T10" fmla="*/ 130 w 130"/>
                <a:gd name="T11" fmla="*/ 462 h 526"/>
              </a:gdLst>
              <a:ahLst/>
              <a:cxnLst>
                <a:cxn ang="0">
                  <a:pos x="T0" y="T1"/>
                </a:cxn>
                <a:cxn ang="0">
                  <a:pos x="T2" y="T3"/>
                </a:cxn>
                <a:cxn ang="0">
                  <a:pos x="T4" y="T5"/>
                </a:cxn>
                <a:cxn ang="0">
                  <a:pos x="T6" y="T7"/>
                </a:cxn>
                <a:cxn ang="0">
                  <a:pos x="T8" y="T9"/>
                </a:cxn>
                <a:cxn ang="0">
                  <a:pos x="T10" y="T11"/>
                </a:cxn>
              </a:cxnLst>
              <a:rect l="0" t="0" r="r" b="b"/>
              <a:pathLst>
                <a:path w="130" h="526">
                  <a:moveTo>
                    <a:pt x="130" y="462"/>
                  </a:moveTo>
                  <a:lnTo>
                    <a:pt x="66" y="526"/>
                  </a:lnTo>
                  <a:lnTo>
                    <a:pt x="0" y="462"/>
                  </a:lnTo>
                  <a:lnTo>
                    <a:pt x="0" y="0"/>
                  </a:lnTo>
                  <a:lnTo>
                    <a:pt x="130" y="0"/>
                  </a:lnTo>
                  <a:lnTo>
                    <a:pt x="130" y="462"/>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0" name="Freeform 54"/>
            <p:cNvSpPr/>
            <p:nvPr/>
          </p:nvSpPr>
          <p:spPr bwMode="auto">
            <a:xfrm>
              <a:off x="3009" y="2036"/>
              <a:ext cx="131" cy="526"/>
            </a:xfrm>
            <a:custGeom>
              <a:avLst/>
              <a:gdLst>
                <a:gd name="T0" fmla="*/ 131 w 131"/>
                <a:gd name="T1" fmla="*/ 462 h 526"/>
                <a:gd name="T2" fmla="*/ 65 w 131"/>
                <a:gd name="T3" fmla="*/ 526 h 526"/>
                <a:gd name="T4" fmla="*/ 0 w 131"/>
                <a:gd name="T5" fmla="*/ 462 h 526"/>
                <a:gd name="T6" fmla="*/ 0 w 131"/>
                <a:gd name="T7" fmla="*/ 0 h 526"/>
                <a:gd name="T8" fmla="*/ 131 w 131"/>
                <a:gd name="T9" fmla="*/ 0 h 526"/>
                <a:gd name="T10" fmla="*/ 131 w 131"/>
                <a:gd name="T11" fmla="*/ 462 h 526"/>
              </a:gdLst>
              <a:ahLst/>
              <a:cxnLst>
                <a:cxn ang="0">
                  <a:pos x="T0" y="T1"/>
                </a:cxn>
                <a:cxn ang="0">
                  <a:pos x="T2" y="T3"/>
                </a:cxn>
                <a:cxn ang="0">
                  <a:pos x="T4" y="T5"/>
                </a:cxn>
                <a:cxn ang="0">
                  <a:pos x="T6" y="T7"/>
                </a:cxn>
                <a:cxn ang="0">
                  <a:pos x="T8" y="T9"/>
                </a:cxn>
                <a:cxn ang="0">
                  <a:pos x="T10" y="T11"/>
                </a:cxn>
              </a:cxnLst>
              <a:rect l="0" t="0" r="r" b="b"/>
              <a:pathLst>
                <a:path w="131" h="526">
                  <a:moveTo>
                    <a:pt x="131" y="462"/>
                  </a:moveTo>
                  <a:lnTo>
                    <a:pt x="65" y="526"/>
                  </a:lnTo>
                  <a:lnTo>
                    <a:pt x="0" y="462"/>
                  </a:lnTo>
                  <a:lnTo>
                    <a:pt x="0" y="0"/>
                  </a:lnTo>
                  <a:lnTo>
                    <a:pt x="131" y="0"/>
                  </a:lnTo>
                  <a:lnTo>
                    <a:pt x="131" y="462"/>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1" name="Freeform 55"/>
            <p:cNvSpPr/>
            <p:nvPr/>
          </p:nvSpPr>
          <p:spPr bwMode="auto">
            <a:xfrm>
              <a:off x="2372" y="1741"/>
              <a:ext cx="378" cy="297"/>
            </a:xfrm>
            <a:custGeom>
              <a:avLst/>
              <a:gdLst>
                <a:gd name="T0" fmla="*/ 378 w 378"/>
                <a:gd name="T1" fmla="*/ 297 h 297"/>
                <a:gd name="T2" fmla="*/ 247 w 378"/>
                <a:gd name="T3" fmla="*/ 297 h 297"/>
                <a:gd name="T4" fmla="*/ 0 w 378"/>
                <a:gd name="T5" fmla="*/ 0 h 297"/>
                <a:gd name="T6" fmla="*/ 223 w 378"/>
                <a:gd name="T7" fmla="*/ 0 h 297"/>
                <a:gd name="T8" fmla="*/ 378 w 378"/>
                <a:gd name="T9" fmla="*/ 297 h 297"/>
              </a:gdLst>
              <a:ahLst/>
              <a:cxnLst>
                <a:cxn ang="0">
                  <a:pos x="T0" y="T1"/>
                </a:cxn>
                <a:cxn ang="0">
                  <a:pos x="T2" y="T3"/>
                </a:cxn>
                <a:cxn ang="0">
                  <a:pos x="T4" y="T5"/>
                </a:cxn>
                <a:cxn ang="0">
                  <a:pos x="T6" y="T7"/>
                </a:cxn>
                <a:cxn ang="0">
                  <a:pos x="T8" y="T9"/>
                </a:cxn>
              </a:cxnLst>
              <a:rect l="0" t="0" r="r" b="b"/>
              <a:pathLst>
                <a:path w="378" h="297">
                  <a:moveTo>
                    <a:pt x="378" y="297"/>
                  </a:moveTo>
                  <a:lnTo>
                    <a:pt x="247" y="297"/>
                  </a:lnTo>
                  <a:lnTo>
                    <a:pt x="0" y="0"/>
                  </a:lnTo>
                  <a:lnTo>
                    <a:pt x="223" y="0"/>
                  </a:lnTo>
                  <a:lnTo>
                    <a:pt x="378" y="297"/>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2" name="Freeform 56"/>
            <p:cNvSpPr/>
            <p:nvPr/>
          </p:nvSpPr>
          <p:spPr bwMode="auto">
            <a:xfrm>
              <a:off x="2635" y="1741"/>
              <a:ext cx="244" cy="297"/>
            </a:xfrm>
            <a:custGeom>
              <a:avLst/>
              <a:gdLst>
                <a:gd name="T0" fmla="*/ 244 w 244"/>
                <a:gd name="T1" fmla="*/ 297 h 297"/>
                <a:gd name="T2" fmla="*/ 115 w 244"/>
                <a:gd name="T3" fmla="*/ 297 h 297"/>
                <a:gd name="T4" fmla="*/ 0 w 244"/>
                <a:gd name="T5" fmla="*/ 0 h 297"/>
                <a:gd name="T6" fmla="*/ 224 w 244"/>
                <a:gd name="T7" fmla="*/ 0 h 297"/>
                <a:gd name="T8" fmla="*/ 244 w 244"/>
                <a:gd name="T9" fmla="*/ 297 h 297"/>
              </a:gdLst>
              <a:ahLst/>
              <a:cxnLst>
                <a:cxn ang="0">
                  <a:pos x="T0" y="T1"/>
                </a:cxn>
                <a:cxn ang="0">
                  <a:pos x="T2" y="T3"/>
                </a:cxn>
                <a:cxn ang="0">
                  <a:pos x="T4" y="T5"/>
                </a:cxn>
                <a:cxn ang="0">
                  <a:pos x="T6" y="T7"/>
                </a:cxn>
                <a:cxn ang="0">
                  <a:pos x="T8" y="T9"/>
                </a:cxn>
              </a:cxnLst>
              <a:rect l="0" t="0" r="r" b="b"/>
              <a:pathLst>
                <a:path w="244" h="297">
                  <a:moveTo>
                    <a:pt x="244" y="297"/>
                  </a:moveTo>
                  <a:lnTo>
                    <a:pt x="115" y="297"/>
                  </a:lnTo>
                  <a:lnTo>
                    <a:pt x="0" y="0"/>
                  </a:lnTo>
                  <a:lnTo>
                    <a:pt x="224" y="0"/>
                  </a:lnTo>
                  <a:lnTo>
                    <a:pt x="244" y="297"/>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3" name="Freeform 57"/>
            <p:cNvSpPr/>
            <p:nvPr/>
          </p:nvSpPr>
          <p:spPr bwMode="auto">
            <a:xfrm>
              <a:off x="2879" y="1741"/>
              <a:ext cx="244" cy="297"/>
            </a:xfrm>
            <a:custGeom>
              <a:avLst/>
              <a:gdLst>
                <a:gd name="T0" fmla="*/ 130 w 244"/>
                <a:gd name="T1" fmla="*/ 297 h 297"/>
                <a:gd name="T2" fmla="*/ 0 w 244"/>
                <a:gd name="T3" fmla="*/ 297 h 297"/>
                <a:gd name="T4" fmla="*/ 20 w 244"/>
                <a:gd name="T5" fmla="*/ 0 h 297"/>
                <a:gd name="T6" fmla="*/ 244 w 244"/>
                <a:gd name="T7" fmla="*/ 0 h 297"/>
                <a:gd name="T8" fmla="*/ 130 w 244"/>
                <a:gd name="T9" fmla="*/ 297 h 297"/>
              </a:gdLst>
              <a:ahLst/>
              <a:cxnLst>
                <a:cxn ang="0">
                  <a:pos x="T0" y="T1"/>
                </a:cxn>
                <a:cxn ang="0">
                  <a:pos x="T2" y="T3"/>
                </a:cxn>
                <a:cxn ang="0">
                  <a:pos x="T4" y="T5"/>
                </a:cxn>
                <a:cxn ang="0">
                  <a:pos x="T6" y="T7"/>
                </a:cxn>
                <a:cxn ang="0">
                  <a:pos x="T8" y="T9"/>
                </a:cxn>
              </a:cxnLst>
              <a:rect l="0" t="0" r="r" b="b"/>
              <a:pathLst>
                <a:path w="244" h="297">
                  <a:moveTo>
                    <a:pt x="130" y="297"/>
                  </a:moveTo>
                  <a:lnTo>
                    <a:pt x="0" y="297"/>
                  </a:lnTo>
                  <a:lnTo>
                    <a:pt x="20" y="0"/>
                  </a:lnTo>
                  <a:lnTo>
                    <a:pt x="244" y="0"/>
                  </a:lnTo>
                  <a:lnTo>
                    <a:pt x="130" y="297"/>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4" name="Freeform 58"/>
            <p:cNvSpPr/>
            <p:nvPr/>
          </p:nvSpPr>
          <p:spPr bwMode="auto">
            <a:xfrm>
              <a:off x="3009" y="1741"/>
              <a:ext cx="378" cy="297"/>
            </a:xfrm>
            <a:custGeom>
              <a:avLst/>
              <a:gdLst>
                <a:gd name="T0" fmla="*/ 131 w 378"/>
                <a:gd name="T1" fmla="*/ 297 h 297"/>
                <a:gd name="T2" fmla="*/ 0 w 378"/>
                <a:gd name="T3" fmla="*/ 297 h 297"/>
                <a:gd name="T4" fmla="*/ 154 w 378"/>
                <a:gd name="T5" fmla="*/ 0 h 297"/>
                <a:gd name="T6" fmla="*/ 378 w 378"/>
                <a:gd name="T7" fmla="*/ 0 h 297"/>
                <a:gd name="T8" fmla="*/ 131 w 378"/>
                <a:gd name="T9" fmla="*/ 297 h 297"/>
              </a:gdLst>
              <a:ahLst/>
              <a:cxnLst>
                <a:cxn ang="0">
                  <a:pos x="T0" y="T1"/>
                </a:cxn>
                <a:cxn ang="0">
                  <a:pos x="T2" y="T3"/>
                </a:cxn>
                <a:cxn ang="0">
                  <a:pos x="T4" y="T5"/>
                </a:cxn>
                <a:cxn ang="0">
                  <a:pos x="T6" y="T7"/>
                </a:cxn>
                <a:cxn ang="0">
                  <a:pos x="T8" y="T9"/>
                </a:cxn>
              </a:cxnLst>
              <a:rect l="0" t="0" r="r" b="b"/>
              <a:pathLst>
                <a:path w="378" h="297">
                  <a:moveTo>
                    <a:pt x="131" y="297"/>
                  </a:moveTo>
                  <a:lnTo>
                    <a:pt x="0" y="297"/>
                  </a:lnTo>
                  <a:lnTo>
                    <a:pt x="154" y="0"/>
                  </a:lnTo>
                  <a:lnTo>
                    <a:pt x="378" y="0"/>
                  </a:lnTo>
                  <a:lnTo>
                    <a:pt x="131" y="297"/>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5" name="Freeform 59"/>
            <p:cNvSpPr/>
            <p:nvPr/>
          </p:nvSpPr>
          <p:spPr bwMode="auto">
            <a:xfrm>
              <a:off x="2619" y="2498"/>
              <a:ext cx="521" cy="321"/>
            </a:xfrm>
            <a:custGeom>
              <a:avLst/>
              <a:gdLst>
                <a:gd name="T0" fmla="*/ 521 w 521"/>
                <a:gd name="T1" fmla="*/ 0 h 321"/>
                <a:gd name="T2" fmla="*/ 0 w 521"/>
                <a:gd name="T3" fmla="*/ 0 h 321"/>
                <a:gd name="T4" fmla="*/ 191 w 521"/>
                <a:gd name="T5" fmla="*/ 321 h 321"/>
                <a:gd name="T6" fmla="*/ 330 w 521"/>
                <a:gd name="T7" fmla="*/ 321 h 321"/>
                <a:gd name="T8" fmla="*/ 521 w 521"/>
                <a:gd name="T9" fmla="*/ 0 h 321"/>
              </a:gdLst>
              <a:ahLst/>
              <a:cxnLst>
                <a:cxn ang="0">
                  <a:pos x="T0" y="T1"/>
                </a:cxn>
                <a:cxn ang="0">
                  <a:pos x="T2" y="T3"/>
                </a:cxn>
                <a:cxn ang="0">
                  <a:pos x="T4" y="T5"/>
                </a:cxn>
                <a:cxn ang="0">
                  <a:pos x="T6" y="T7"/>
                </a:cxn>
                <a:cxn ang="0">
                  <a:pos x="T8" y="T9"/>
                </a:cxn>
              </a:cxnLst>
              <a:rect l="0" t="0" r="r" b="b"/>
              <a:pathLst>
                <a:path w="521" h="321">
                  <a:moveTo>
                    <a:pt x="521" y="0"/>
                  </a:moveTo>
                  <a:lnTo>
                    <a:pt x="0" y="0"/>
                  </a:lnTo>
                  <a:lnTo>
                    <a:pt x="191" y="321"/>
                  </a:lnTo>
                  <a:lnTo>
                    <a:pt x="330" y="321"/>
                  </a:lnTo>
                  <a:lnTo>
                    <a:pt x="521" y="0"/>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6" name="Freeform 60"/>
            <p:cNvSpPr/>
            <p:nvPr/>
          </p:nvSpPr>
          <p:spPr bwMode="auto">
            <a:xfrm>
              <a:off x="2810" y="2819"/>
              <a:ext cx="139" cy="116"/>
            </a:xfrm>
            <a:custGeom>
              <a:avLst/>
              <a:gdLst>
                <a:gd name="T0" fmla="*/ 139 w 139"/>
                <a:gd name="T1" fmla="*/ 0 h 116"/>
                <a:gd name="T2" fmla="*/ 0 w 139"/>
                <a:gd name="T3" fmla="*/ 0 h 116"/>
                <a:gd name="T4" fmla="*/ 69 w 139"/>
                <a:gd name="T5" fmla="*/ 116 h 116"/>
                <a:gd name="T6" fmla="*/ 139 w 139"/>
                <a:gd name="T7" fmla="*/ 0 h 116"/>
              </a:gdLst>
              <a:ahLst/>
              <a:cxnLst>
                <a:cxn ang="0">
                  <a:pos x="T0" y="T1"/>
                </a:cxn>
                <a:cxn ang="0">
                  <a:pos x="T2" y="T3"/>
                </a:cxn>
                <a:cxn ang="0">
                  <a:pos x="T4" y="T5"/>
                </a:cxn>
                <a:cxn ang="0">
                  <a:pos x="T6" y="T7"/>
                </a:cxn>
              </a:cxnLst>
              <a:rect l="0" t="0" r="r" b="b"/>
              <a:pathLst>
                <a:path w="139" h="116">
                  <a:moveTo>
                    <a:pt x="139" y="0"/>
                  </a:moveTo>
                  <a:lnTo>
                    <a:pt x="0" y="0"/>
                  </a:lnTo>
                  <a:lnTo>
                    <a:pt x="69" y="116"/>
                  </a:lnTo>
                  <a:lnTo>
                    <a:pt x="139" y="0"/>
                  </a:lnTo>
                  <a:close/>
                </a:path>
              </a:pathLst>
            </a:custGeom>
            <a:solidFill>
              <a:srgbClr val="2748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grpSp>
      <p:grpSp>
        <p:nvGrpSpPr>
          <p:cNvPr id="19532" name="Group 76"/>
          <p:cNvGrpSpPr/>
          <p:nvPr/>
        </p:nvGrpSpPr>
        <p:grpSpPr bwMode="auto">
          <a:xfrm>
            <a:off x="13474106" y="3360420"/>
            <a:ext cx="382905" cy="381000"/>
            <a:chOff x="1245" y="2094"/>
            <a:chExt cx="179" cy="178"/>
          </a:xfrm>
          <a:solidFill>
            <a:srgbClr val="336601"/>
          </a:solidFill>
        </p:grpSpPr>
        <p:sp>
          <p:nvSpPr>
            <p:cNvPr id="19517" name="Oval 61"/>
            <p:cNvSpPr>
              <a:spLocks noChangeArrowheads="1"/>
            </p:cNvSpPr>
            <p:nvPr/>
          </p:nvSpPr>
          <p:spPr bwMode="auto">
            <a:xfrm>
              <a:off x="1245" y="2094"/>
              <a:ext cx="179" cy="17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8" name="Freeform 62"/>
            <p:cNvSpPr/>
            <p:nvPr/>
          </p:nvSpPr>
          <p:spPr bwMode="auto">
            <a:xfrm>
              <a:off x="1283" y="2149"/>
              <a:ext cx="104" cy="67"/>
            </a:xfrm>
            <a:custGeom>
              <a:avLst/>
              <a:gdLst>
                <a:gd name="T0" fmla="*/ 0 w 104"/>
                <a:gd name="T1" fmla="*/ 29 h 67"/>
                <a:gd name="T2" fmla="*/ 42 w 104"/>
                <a:gd name="T3" fmla="*/ 67 h 67"/>
                <a:gd name="T4" fmla="*/ 104 w 104"/>
                <a:gd name="T5" fmla="*/ 0 h 67"/>
              </a:gdLst>
              <a:ahLst/>
              <a:cxnLst>
                <a:cxn ang="0">
                  <a:pos x="T0" y="T1"/>
                </a:cxn>
                <a:cxn ang="0">
                  <a:pos x="T2" y="T3"/>
                </a:cxn>
                <a:cxn ang="0">
                  <a:pos x="T4" y="T5"/>
                </a:cxn>
              </a:cxnLst>
              <a:rect l="0" t="0" r="r" b="b"/>
              <a:pathLst>
                <a:path w="104" h="67">
                  <a:moveTo>
                    <a:pt x="0" y="29"/>
                  </a:moveTo>
                  <a:lnTo>
                    <a:pt x="42" y="67"/>
                  </a:lnTo>
                  <a:lnTo>
                    <a:pt x="104" y="0"/>
                  </a:lnTo>
                </a:path>
              </a:pathLst>
            </a:custGeom>
            <a:grpFill/>
            <a:ln w="33338" cap="rnd">
              <a:solidFill>
                <a:srgbClr val="FFFFFF"/>
              </a:solidFill>
              <a:prstDash val="solid"/>
              <a:miter lim="800000"/>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grpSp>
      <p:grpSp>
        <p:nvGrpSpPr>
          <p:cNvPr id="19533" name="Group 77"/>
          <p:cNvGrpSpPr/>
          <p:nvPr/>
        </p:nvGrpSpPr>
        <p:grpSpPr bwMode="auto">
          <a:xfrm>
            <a:off x="12985562" y="4756673"/>
            <a:ext cx="382905" cy="381000"/>
            <a:chOff x="4336" y="2094"/>
            <a:chExt cx="179" cy="178"/>
          </a:xfrm>
          <a:solidFill>
            <a:srgbClr val="336601">
              <a:alpha val="70000"/>
            </a:srgbClr>
          </a:solidFill>
        </p:grpSpPr>
        <p:sp>
          <p:nvSpPr>
            <p:cNvPr id="19519" name="Oval 63"/>
            <p:cNvSpPr>
              <a:spLocks noChangeArrowheads="1"/>
            </p:cNvSpPr>
            <p:nvPr/>
          </p:nvSpPr>
          <p:spPr bwMode="auto">
            <a:xfrm>
              <a:off x="4336" y="2094"/>
              <a:ext cx="179" cy="17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0" name="Freeform 64"/>
            <p:cNvSpPr/>
            <p:nvPr/>
          </p:nvSpPr>
          <p:spPr bwMode="auto">
            <a:xfrm>
              <a:off x="4375" y="2149"/>
              <a:ext cx="103" cy="67"/>
            </a:xfrm>
            <a:custGeom>
              <a:avLst/>
              <a:gdLst>
                <a:gd name="T0" fmla="*/ 0 w 103"/>
                <a:gd name="T1" fmla="*/ 29 h 67"/>
                <a:gd name="T2" fmla="*/ 41 w 103"/>
                <a:gd name="T3" fmla="*/ 67 h 67"/>
                <a:gd name="T4" fmla="*/ 103 w 103"/>
                <a:gd name="T5" fmla="*/ 0 h 67"/>
              </a:gdLst>
              <a:ahLst/>
              <a:cxnLst>
                <a:cxn ang="0">
                  <a:pos x="T0" y="T1"/>
                </a:cxn>
                <a:cxn ang="0">
                  <a:pos x="T2" y="T3"/>
                </a:cxn>
                <a:cxn ang="0">
                  <a:pos x="T4" y="T5"/>
                </a:cxn>
              </a:cxnLst>
              <a:rect l="0" t="0" r="r" b="b"/>
              <a:pathLst>
                <a:path w="103" h="67">
                  <a:moveTo>
                    <a:pt x="0" y="29"/>
                  </a:moveTo>
                  <a:lnTo>
                    <a:pt x="41" y="67"/>
                  </a:lnTo>
                  <a:lnTo>
                    <a:pt x="103" y="0"/>
                  </a:lnTo>
                </a:path>
              </a:pathLst>
            </a:custGeom>
            <a:noFill/>
            <a:ln w="33338" cap="rnd">
              <a:solidFill>
                <a:srgbClr val="FFFFFF"/>
              </a:solidFill>
              <a:prstDash val="solid"/>
              <a:miter lim="800000"/>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grpSp>
      <p:sp>
        <p:nvSpPr>
          <p:cNvPr id="19523" name="Rectangle 67"/>
          <p:cNvSpPr>
            <a:spLocks noChangeArrowheads="1"/>
          </p:cNvSpPr>
          <p:nvPr/>
        </p:nvSpPr>
        <p:spPr bwMode="auto">
          <a:xfrm>
            <a:off x="12871074" y="3550920"/>
            <a:ext cx="242506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4" name="Rectangle 68"/>
          <p:cNvSpPr>
            <a:spLocks noChangeArrowheads="1"/>
          </p:cNvSpPr>
          <p:nvPr/>
        </p:nvSpPr>
        <p:spPr bwMode="auto">
          <a:xfrm>
            <a:off x="13676093" y="3492351"/>
            <a:ext cx="242506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5" name="Rectangle 69"/>
          <p:cNvSpPr>
            <a:spLocks noChangeArrowheads="1"/>
          </p:cNvSpPr>
          <p:nvPr/>
        </p:nvSpPr>
        <p:spPr bwMode="auto">
          <a:xfrm>
            <a:off x="12454095" y="1178223"/>
            <a:ext cx="242506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lnSpc>
                <a:spcPct val="12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6" name="Rectangle 70"/>
          <p:cNvSpPr>
            <a:spLocks noChangeArrowheads="1"/>
          </p:cNvSpPr>
          <p:nvPr/>
        </p:nvSpPr>
        <p:spPr bwMode="auto">
          <a:xfrm>
            <a:off x="12544911" y="2207989"/>
            <a:ext cx="242506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lnSpc>
                <a:spcPct val="12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7" name="Line 71"/>
          <p:cNvSpPr>
            <a:spLocks noChangeShapeType="1"/>
          </p:cNvSpPr>
          <p:nvPr/>
        </p:nvSpPr>
        <p:spPr bwMode="auto">
          <a:xfrm>
            <a:off x="12660114" y="1063488"/>
            <a:ext cx="2134235" cy="0"/>
          </a:xfrm>
          <a:prstGeom prst="line">
            <a:avLst/>
          </a:prstGeom>
          <a:noFill/>
          <a:ln w="6350">
            <a:solidFill>
              <a:srgbClr val="33660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9" name="Line 73"/>
          <p:cNvSpPr>
            <a:spLocks noChangeShapeType="1"/>
          </p:cNvSpPr>
          <p:nvPr/>
        </p:nvSpPr>
        <p:spPr bwMode="auto">
          <a:xfrm>
            <a:off x="13016488" y="1178223"/>
            <a:ext cx="2134235" cy="0"/>
          </a:xfrm>
          <a:prstGeom prst="line">
            <a:avLst/>
          </a:prstGeom>
          <a:noFill/>
          <a:ln w="6350">
            <a:solidFill>
              <a:srgbClr val="33660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30" name="Line 74"/>
          <p:cNvSpPr>
            <a:spLocks noChangeShapeType="1"/>
          </p:cNvSpPr>
          <p:nvPr/>
        </p:nvSpPr>
        <p:spPr bwMode="auto">
          <a:xfrm>
            <a:off x="12723853" y="1929989"/>
            <a:ext cx="2266315" cy="0"/>
          </a:xfrm>
          <a:prstGeom prst="line">
            <a:avLst/>
          </a:prstGeom>
          <a:noFill/>
          <a:ln w="6350">
            <a:solidFill>
              <a:srgbClr val="33660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31" name="Line 75"/>
          <p:cNvSpPr>
            <a:spLocks noChangeShapeType="1"/>
          </p:cNvSpPr>
          <p:nvPr/>
        </p:nvSpPr>
        <p:spPr bwMode="auto">
          <a:xfrm>
            <a:off x="13474106" y="2207989"/>
            <a:ext cx="2266315" cy="0"/>
          </a:xfrm>
          <a:prstGeom prst="line">
            <a:avLst/>
          </a:prstGeom>
          <a:noFill/>
          <a:ln w="6350">
            <a:solidFill>
              <a:srgbClr val="33660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34" name="Rectangle 78"/>
          <p:cNvSpPr>
            <a:spLocks noChangeArrowheads="1"/>
          </p:cNvSpPr>
          <p:nvPr/>
        </p:nvSpPr>
        <p:spPr bwMode="auto">
          <a:xfrm>
            <a:off x="13016488" y="3849893"/>
            <a:ext cx="37820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fontAlgn="auto">
              <a:lnSpc>
                <a:spcPct val="150000"/>
              </a:lnSpc>
              <a:spcBef>
                <a:spcPts val="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35" name="Rectangle 79"/>
          <p:cNvSpPr>
            <a:spLocks noChangeArrowheads="1"/>
          </p:cNvSpPr>
          <p:nvPr/>
        </p:nvSpPr>
        <p:spPr bwMode="auto">
          <a:xfrm>
            <a:off x="13249649" y="5137673"/>
            <a:ext cx="37820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spcBef>
                <a:spcPts val="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1" name="Bevel 10"/>
          <p:cNvSpPr/>
          <p:nvPr/>
        </p:nvSpPr>
        <p:spPr>
          <a:xfrm>
            <a:off x="5028864" y="1063488"/>
            <a:ext cx="2205654" cy="1358379"/>
          </a:xfrm>
          <a:prstGeom prst="bevel">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smtClean="0">
                <a:solidFill>
                  <a:srgbClr val="FF0000"/>
                </a:solidFill>
                <a:latin typeface="Times New Roman" pitchFamily="18" charset="0"/>
                <a:cs typeface="Times New Roman" pitchFamily="18" charset="0"/>
              </a:rPr>
              <a:t>THUẬN LỢI</a:t>
            </a:r>
            <a:endParaRPr lang="vi-VN" sz="2400" dirty="0">
              <a:solidFill>
                <a:srgbClr val="FF0000"/>
              </a:solidFill>
              <a:latin typeface="Times New Roman" pitchFamily="18" charset="0"/>
              <a:cs typeface="Times New Roman" pitchFamily="18" charset="0"/>
            </a:endParaRPr>
          </a:p>
        </p:txBody>
      </p:sp>
      <p:sp>
        <p:nvSpPr>
          <p:cNvPr id="12" name="7-Point Star 11"/>
          <p:cNvSpPr/>
          <p:nvPr/>
        </p:nvSpPr>
        <p:spPr>
          <a:xfrm>
            <a:off x="1" y="3550920"/>
            <a:ext cx="2911868" cy="3061539"/>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FFFF00"/>
              </a:solidFill>
              <a:latin typeface="Times New Roman" pitchFamily="18" charset="0"/>
              <a:cs typeface="Times New Roman" pitchFamily="18" charset="0"/>
            </a:endParaRPr>
          </a:p>
          <a:p>
            <a:pPr algn="ctr"/>
            <a:r>
              <a:rPr lang="en-US" sz="1600" dirty="0" smtClean="0">
                <a:solidFill>
                  <a:srgbClr val="FFFF00"/>
                </a:solidFill>
                <a:latin typeface="Times New Roman" pitchFamily="18" charset="0"/>
                <a:cs typeface="Times New Roman" pitchFamily="18" charset="0"/>
              </a:rPr>
              <a:t>1. </a:t>
            </a:r>
          </a:p>
          <a:p>
            <a:pPr algn="ctr"/>
            <a:r>
              <a:rPr lang="en-US" sz="1600" dirty="0" err="1" smtClean="0">
                <a:solidFill>
                  <a:srgbClr val="FFFF00"/>
                </a:solidFill>
                <a:latin typeface="Times New Roman" pitchFamily="18" charset="0"/>
                <a:cs typeface="Times New Roman" pitchFamily="18" charset="0"/>
              </a:rPr>
              <a:t>Lãnh</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đạo</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nhà</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trường</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luôn</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tạo</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điều</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kiện</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về</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cơ</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sở</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vật</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chất</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và</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đồ</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dùng</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phục</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vụ</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cho</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trẻ</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trong</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các</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giờ</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học</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hoạt</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động</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chung</a:t>
            </a:r>
            <a:endParaRPr lang="vi-VN" sz="1600" dirty="0">
              <a:solidFill>
                <a:srgbClr val="FFFF00"/>
              </a:solidFill>
              <a:latin typeface="Times New Roman" pitchFamily="18" charset="0"/>
              <a:cs typeface="Times New Roman" pitchFamily="18" charset="0"/>
            </a:endParaRPr>
          </a:p>
        </p:txBody>
      </p:sp>
      <p:sp>
        <p:nvSpPr>
          <p:cNvPr id="46" name="7-Point Star 45"/>
          <p:cNvSpPr/>
          <p:nvPr/>
        </p:nvSpPr>
        <p:spPr>
          <a:xfrm>
            <a:off x="3207703" y="3621556"/>
            <a:ext cx="2789685" cy="3061539"/>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FF00"/>
                </a:solidFill>
                <a:latin typeface="Times New Roman" pitchFamily="18" charset="0"/>
                <a:cs typeface="Times New Roman" pitchFamily="18" charset="0"/>
              </a:rPr>
              <a:t>2.</a:t>
            </a:r>
          </a:p>
          <a:p>
            <a:pPr algn="ctr"/>
            <a:r>
              <a:rPr lang="en-US" sz="1600" dirty="0" err="1" smtClean="0">
                <a:solidFill>
                  <a:srgbClr val="FFFF00"/>
                </a:solidFill>
                <a:latin typeface="Times New Roman" pitchFamily="18" charset="0"/>
                <a:cs typeface="Times New Roman" pitchFamily="18" charset="0"/>
              </a:rPr>
              <a:t>Một</a:t>
            </a:r>
            <a:r>
              <a:rPr lang="en-US" sz="1600" dirty="0" smtClean="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số</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trẻ</a:t>
            </a:r>
            <a:r>
              <a:rPr lang="en-US" sz="1600" dirty="0">
                <a:solidFill>
                  <a:srgbClr val="FFFF00"/>
                </a:solidFill>
                <a:latin typeface="Times New Roman" pitchFamily="18" charset="0"/>
                <a:cs typeface="Times New Roman" pitchFamily="18" charset="0"/>
              </a:rPr>
              <a:t> ở </a:t>
            </a:r>
            <a:r>
              <a:rPr lang="en-US" sz="1600" dirty="0" err="1">
                <a:solidFill>
                  <a:srgbClr val="FFFF00"/>
                </a:solidFill>
                <a:latin typeface="Times New Roman" pitchFamily="18" charset="0"/>
                <a:cs typeface="Times New Roman" pitchFamily="18" charset="0"/>
              </a:rPr>
              <a:t>lớp</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mạnh</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dạn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tự</a:t>
            </a:r>
            <a:r>
              <a:rPr lang="en-US" sz="1600" dirty="0">
                <a:solidFill>
                  <a:srgbClr val="FFFF00"/>
                </a:solidFill>
                <a:latin typeface="Times New Roman" pitchFamily="18" charset="0"/>
                <a:cs typeface="Times New Roman" pitchFamily="18" charset="0"/>
              </a:rPr>
              <a:t> tin, </a:t>
            </a:r>
            <a:r>
              <a:rPr lang="en-US" sz="1600" dirty="0" err="1">
                <a:solidFill>
                  <a:srgbClr val="FFFF00"/>
                </a:solidFill>
                <a:latin typeface="Times New Roman" pitchFamily="18" charset="0"/>
                <a:cs typeface="Times New Roman" pitchFamily="18" charset="0"/>
              </a:rPr>
              <a:t>tích</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cực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tham</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gia</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vào</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các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hoạt</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động</a:t>
            </a:r>
            <a:r>
              <a:rPr lang="en-US" sz="1600" dirty="0">
                <a:solidFill>
                  <a:srgbClr val="FFFF00"/>
                </a:solidFill>
                <a:latin typeface="Times New Roman" pitchFamily="18" charset="0"/>
                <a:cs typeface="Times New Roman" pitchFamily="18" charset="0"/>
              </a:rPr>
              <a:t>.</a:t>
            </a:r>
            <a:endParaRPr lang="vi-VN" sz="1600" dirty="0">
              <a:solidFill>
                <a:srgbClr val="FFFF00"/>
              </a:solidFill>
              <a:latin typeface="Times New Roman" pitchFamily="18" charset="0"/>
              <a:cs typeface="Times New Roman" pitchFamily="18" charset="0"/>
            </a:endParaRPr>
          </a:p>
        </p:txBody>
      </p:sp>
      <p:sp>
        <p:nvSpPr>
          <p:cNvPr id="47" name="7-Point Star 46"/>
          <p:cNvSpPr/>
          <p:nvPr/>
        </p:nvSpPr>
        <p:spPr>
          <a:xfrm>
            <a:off x="6237120" y="3621556"/>
            <a:ext cx="2691728" cy="3061539"/>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FFFF00"/>
              </a:solidFill>
              <a:latin typeface="Times New Roman" pitchFamily="18" charset="0"/>
              <a:cs typeface="Times New Roman" pitchFamily="18" charset="0"/>
            </a:endParaRPr>
          </a:p>
          <a:p>
            <a:pPr algn="ctr"/>
            <a:r>
              <a:rPr lang="en-US" sz="1600" dirty="0" smtClean="0">
                <a:solidFill>
                  <a:srgbClr val="FFFF00"/>
                </a:solidFill>
                <a:latin typeface="Times New Roman" pitchFamily="18" charset="0"/>
                <a:cs typeface="Times New Roman" pitchFamily="18" charset="0"/>
              </a:rPr>
              <a:t>3. </a:t>
            </a:r>
          </a:p>
          <a:p>
            <a:pPr algn="ctr"/>
            <a:r>
              <a:rPr lang="en-US" sz="1600" dirty="0" err="1">
                <a:solidFill>
                  <a:srgbClr val="FFFF00"/>
                </a:solidFill>
                <a:latin typeface="Times New Roman" pitchFamily="18" charset="0"/>
                <a:cs typeface="Times New Roman" pitchFamily="18" charset="0"/>
              </a:rPr>
              <a:t>Được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sự</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quan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tâm</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của</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các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bậc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phụ</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huynh</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về</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cách</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giáo</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dục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trẻ</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và</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luôn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hỗ</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trợ</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những</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nguyên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vật</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liệu</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để</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làm</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đồ</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dùng</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đồ</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chơi</a:t>
            </a:r>
            <a:r>
              <a:rPr lang="en-US" sz="1600" dirty="0">
                <a:solidFill>
                  <a:srgbClr val="FFFF00"/>
                </a:solidFill>
                <a:latin typeface="Times New Roman" pitchFamily="18" charset="0"/>
                <a:cs typeface="Times New Roman" pitchFamily="18" charset="0"/>
              </a:rPr>
              <a:t>.</a:t>
            </a:r>
            <a:endParaRPr lang="vi-VN" sz="1600" dirty="0">
              <a:solidFill>
                <a:srgbClr val="FFFF00"/>
              </a:solidFill>
              <a:latin typeface="Times New Roman" pitchFamily="18" charset="0"/>
              <a:cs typeface="Times New Roman" pitchFamily="18" charset="0"/>
            </a:endParaRPr>
          </a:p>
        </p:txBody>
      </p:sp>
      <p:sp>
        <p:nvSpPr>
          <p:cNvPr id="48" name="7-Point Star 47"/>
          <p:cNvSpPr/>
          <p:nvPr/>
        </p:nvSpPr>
        <p:spPr>
          <a:xfrm>
            <a:off x="9053195" y="3621556"/>
            <a:ext cx="2804795" cy="3061539"/>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FFFF00"/>
              </a:solidFill>
              <a:latin typeface="Times New Roman" pitchFamily="18" charset="0"/>
              <a:cs typeface="Times New Roman" pitchFamily="18" charset="0"/>
            </a:endParaRPr>
          </a:p>
          <a:p>
            <a:pPr algn="ctr"/>
            <a:r>
              <a:rPr lang="en-US" sz="1600" dirty="0" smtClean="0">
                <a:solidFill>
                  <a:srgbClr val="FFFF00"/>
                </a:solidFill>
                <a:latin typeface="Times New Roman" pitchFamily="18" charset="0"/>
                <a:cs typeface="Times New Roman" pitchFamily="18" charset="0"/>
              </a:rPr>
              <a:t>4. </a:t>
            </a:r>
          </a:p>
          <a:p>
            <a:pPr algn="ctr"/>
            <a:r>
              <a:rPr lang="en-US" sz="1600" dirty="0" err="1">
                <a:solidFill>
                  <a:srgbClr val="FFFF00"/>
                </a:solidFill>
                <a:latin typeface="Times New Roman" pitchFamily="18" charset="0"/>
                <a:cs typeface="Times New Roman" pitchFamily="18" charset="0"/>
              </a:rPr>
              <a:t>Giáo</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viên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nhiệt</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tình</a:t>
            </a:r>
            <a:r>
              <a:rPr lang="en-US" sz="1600" dirty="0">
                <a:solidFill>
                  <a:srgbClr val="FFFF00"/>
                </a:solidFill>
                <a:latin typeface="Times New Roman" pitchFamily="18" charset="0"/>
                <a:cs typeface="Times New Roman" pitchFamily="18" charset="0"/>
              </a:rPr>
              <a:t> – </a:t>
            </a:r>
            <a:r>
              <a:rPr lang="en-US" sz="1600" dirty="0" err="1">
                <a:solidFill>
                  <a:srgbClr val="FFFF00"/>
                </a:solidFill>
                <a:latin typeface="Times New Roman" pitchFamily="18" charset="0"/>
                <a:cs typeface="Times New Roman" pitchFamily="18" charset="0"/>
              </a:rPr>
              <a:t>yêu</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nghề</a:t>
            </a:r>
            <a:r>
              <a:rPr lang="en-US" sz="1600" dirty="0">
                <a:solidFill>
                  <a:srgbClr val="FFFF00"/>
                </a:solidFill>
                <a:latin typeface="Times New Roman" pitchFamily="18" charset="0"/>
                <a:cs typeface="Times New Roman" pitchFamily="18" charset="0"/>
              </a:rPr>
              <a:t> - </a:t>
            </a:r>
            <a:r>
              <a:rPr lang="en-US" sz="1600" dirty="0" err="1">
                <a:solidFill>
                  <a:srgbClr val="FFFF00"/>
                </a:solidFill>
                <a:latin typeface="Times New Roman" pitchFamily="18" charset="0"/>
                <a:cs typeface="Times New Roman" pitchFamily="18" charset="0"/>
              </a:rPr>
              <a:t>mếm</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trẻ</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có</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trình</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độ</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chuyên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môn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đạt</a:t>
            </a:r>
            <a:r>
              <a:rPr lang="en-US" sz="1600" dirty="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chuẩn</a:t>
            </a:r>
            <a:r>
              <a:rPr lang="en-US" sz="1600" dirty="0" smtClean="0">
                <a:solidFill>
                  <a:srgbClr val="FFFF00"/>
                </a:solidFill>
                <a:latin typeface="Times New Roman" pitchFamily="18" charset="0"/>
                <a:cs typeface="Times New Roman" pitchFamily="18" charset="0"/>
              </a:rPr>
              <a:t>.</a:t>
            </a:r>
            <a:endParaRPr lang="vi-VN" sz="1600" dirty="0">
              <a:solidFill>
                <a:srgbClr val="FFFF00"/>
              </a:solidFill>
              <a:latin typeface="Times New Roman" pitchFamily="18" charset="0"/>
              <a:cs typeface="Times New Roman" pitchFamily="18" charset="0"/>
            </a:endParaRPr>
          </a:p>
        </p:txBody>
      </p:sp>
      <p:cxnSp>
        <p:nvCxnSpPr>
          <p:cNvPr id="18" name="Straight Arrow Connector 17"/>
          <p:cNvCxnSpPr>
            <a:stCxn id="11" idx="2"/>
          </p:cNvCxnSpPr>
          <p:nvPr/>
        </p:nvCxnSpPr>
        <p:spPr>
          <a:xfrm flipH="1">
            <a:off x="2151362" y="2421867"/>
            <a:ext cx="3980329" cy="13195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1" idx="2"/>
          </p:cNvCxnSpPr>
          <p:nvPr/>
        </p:nvCxnSpPr>
        <p:spPr>
          <a:xfrm flipH="1">
            <a:off x="5085136" y="2421867"/>
            <a:ext cx="1046555" cy="14719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1" idx="2"/>
          </p:cNvCxnSpPr>
          <p:nvPr/>
        </p:nvCxnSpPr>
        <p:spPr>
          <a:xfrm>
            <a:off x="6131691" y="2421867"/>
            <a:ext cx="901121" cy="14719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1" idx="2"/>
          </p:cNvCxnSpPr>
          <p:nvPr/>
        </p:nvCxnSpPr>
        <p:spPr>
          <a:xfrm>
            <a:off x="6131691" y="2421867"/>
            <a:ext cx="3482956" cy="13990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ppt_x"/>
                                          </p:val>
                                        </p:tav>
                                        <p:tav tm="100000">
                                          <p:val>
                                            <p:strVal val="#ppt_x"/>
                                          </p:val>
                                        </p:tav>
                                      </p:tavLst>
                                    </p:anim>
                                    <p:anim calcmode="lin" valueType="num">
                                      <p:cBhvr additive="base">
                                        <p:cTn id="3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 calcmode="lin" valueType="num">
                                      <p:cBhvr additive="base">
                                        <p:cTn id="37" dur="500" fill="hold"/>
                                        <p:tgtEl>
                                          <p:spTgt spid="60"/>
                                        </p:tgtEl>
                                        <p:attrNameLst>
                                          <p:attrName>ppt_x</p:attrName>
                                        </p:attrNameLst>
                                      </p:cBhvr>
                                      <p:tavLst>
                                        <p:tav tm="0">
                                          <p:val>
                                            <p:strVal val="#ppt_x"/>
                                          </p:val>
                                        </p:tav>
                                        <p:tav tm="100000">
                                          <p:val>
                                            <p:strVal val="#ppt_x"/>
                                          </p:val>
                                        </p:tav>
                                      </p:tavLst>
                                    </p:anim>
                                    <p:anim calcmode="lin" valueType="num">
                                      <p:cBhvr additive="base">
                                        <p:cTn id="3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additive="base">
                                        <p:cTn id="49" dur="500" fill="hold"/>
                                        <p:tgtEl>
                                          <p:spTgt spid="65"/>
                                        </p:tgtEl>
                                        <p:attrNameLst>
                                          <p:attrName>ppt_x</p:attrName>
                                        </p:attrNameLst>
                                      </p:cBhvr>
                                      <p:tavLst>
                                        <p:tav tm="0">
                                          <p:val>
                                            <p:strVal val="#ppt_x"/>
                                          </p:val>
                                        </p:tav>
                                        <p:tav tm="100000">
                                          <p:val>
                                            <p:strVal val="#ppt_x"/>
                                          </p:val>
                                        </p:tav>
                                      </p:tavLst>
                                    </p:anim>
                                    <p:anim calcmode="lin" valueType="num">
                                      <p:cBhvr additive="base">
                                        <p:cTn id="50"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8"/>
                                        </p:tgtEl>
                                        <p:attrNameLst>
                                          <p:attrName>style.visibility</p:attrName>
                                        </p:attrNameLst>
                                      </p:cBhvr>
                                      <p:to>
                                        <p:strVal val="visible"/>
                                      </p:to>
                                    </p:set>
                                    <p:anim calcmode="lin" valueType="num">
                                      <p:cBhvr additive="base">
                                        <p:cTn id="55" dur="500" fill="hold"/>
                                        <p:tgtEl>
                                          <p:spTgt spid="48"/>
                                        </p:tgtEl>
                                        <p:attrNameLst>
                                          <p:attrName>ppt_x</p:attrName>
                                        </p:attrNameLst>
                                      </p:cBhvr>
                                      <p:tavLst>
                                        <p:tav tm="0">
                                          <p:val>
                                            <p:strVal val="#ppt_x"/>
                                          </p:val>
                                        </p:tav>
                                        <p:tav tm="100000">
                                          <p:val>
                                            <p:strVal val="#ppt_x"/>
                                          </p:val>
                                        </p:tav>
                                      </p:tavLst>
                                    </p:anim>
                                    <p:anim calcmode="lin" valueType="num">
                                      <p:cBhvr additive="base">
                                        <p:cTn id="5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46" grpId="0" animBg="1"/>
      <p:bldP spid="47" grpId="0" animBg="1"/>
      <p:bldP spid="4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8"/>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01</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40" y="271780"/>
            <a:ext cx="3229984" cy="369332"/>
          </a:xfrm>
          <a:prstGeom prst="rect">
            <a:avLst/>
          </a:prstGeom>
          <a:noFill/>
        </p:spPr>
        <p:txBody>
          <a:bodyPr wrap="square" rtlCol="0">
            <a:spAutoFit/>
          </a:bodyPr>
          <a:lstStyle/>
          <a:p>
            <a:r>
              <a:rPr lang="en-US" altLang="zh-CN" b="1" dirty="0" err="1">
                <a:solidFill>
                  <a:srgbClr val="336601"/>
                </a:solidFill>
                <a:latin typeface="Times New Roman" pitchFamily="18" charset="0"/>
                <a:ea typeface="微软雅黑" panose="020B0503020204020204" charset="-122"/>
                <a:cs typeface="Times New Roman" pitchFamily="18" charset="0"/>
              </a:rPr>
              <a:t>Thuận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lợi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và</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khó</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khăn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16" name="Bevel 15"/>
          <p:cNvSpPr/>
          <p:nvPr/>
        </p:nvSpPr>
        <p:spPr>
          <a:xfrm>
            <a:off x="5028864" y="1063488"/>
            <a:ext cx="2205654" cy="1358379"/>
          </a:xfrm>
          <a:prstGeom prst="bevel">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smtClean="0">
                <a:solidFill>
                  <a:srgbClr val="FF0000"/>
                </a:solidFill>
                <a:latin typeface="Times New Roman" pitchFamily="18" charset="0"/>
                <a:cs typeface="Times New Roman" pitchFamily="18" charset="0"/>
              </a:rPr>
              <a:t>KHÓ KHĂN</a:t>
            </a:r>
            <a:endParaRPr lang="vi-VN" sz="2400" dirty="0">
              <a:solidFill>
                <a:srgbClr val="FF0000"/>
              </a:solidFill>
              <a:latin typeface="Times New Roman" pitchFamily="18" charset="0"/>
              <a:cs typeface="Times New Roman" pitchFamily="18" charset="0"/>
            </a:endParaRPr>
          </a:p>
        </p:txBody>
      </p:sp>
      <p:sp>
        <p:nvSpPr>
          <p:cNvPr id="11" name="12-Point Star 10"/>
          <p:cNvSpPr/>
          <p:nvPr/>
        </p:nvSpPr>
        <p:spPr>
          <a:xfrm>
            <a:off x="1427797" y="4182779"/>
            <a:ext cx="1993135" cy="2001486"/>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00"/>
                </a:solidFill>
                <a:latin typeface="Times New Roman" pitchFamily="18" charset="0"/>
                <a:cs typeface="Times New Roman" pitchFamily="18" charset="0"/>
              </a:rPr>
              <a:t>1.</a:t>
            </a:r>
          </a:p>
          <a:p>
            <a:pPr algn="ctr"/>
            <a:r>
              <a:rPr lang="en-US" dirty="0" err="1" smtClean="0">
                <a:solidFill>
                  <a:srgbClr val="FFFF00"/>
                </a:solidFill>
                <a:latin typeface="Times New Roman" pitchFamily="18" charset="0"/>
                <a:cs typeface="Times New Roman" pitchFamily="18" charset="0"/>
              </a:rPr>
              <a:t>Đối</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với</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giáo</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viên</a:t>
            </a:r>
            <a:endParaRPr lang="vi-VN" dirty="0">
              <a:solidFill>
                <a:srgbClr val="FFFF00"/>
              </a:solidFill>
              <a:latin typeface="Times New Roman" pitchFamily="18" charset="0"/>
              <a:cs typeface="Times New Roman" pitchFamily="18" charset="0"/>
            </a:endParaRPr>
          </a:p>
        </p:txBody>
      </p:sp>
      <p:sp>
        <p:nvSpPr>
          <p:cNvPr id="19" name="12-Point Star 18"/>
          <p:cNvSpPr/>
          <p:nvPr/>
        </p:nvSpPr>
        <p:spPr>
          <a:xfrm>
            <a:off x="5035924" y="4238024"/>
            <a:ext cx="1993135" cy="2001486"/>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Times New Roman" pitchFamily="18" charset="0"/>
                <a:cs typeface="Times New Roman" pitchFamily="18" charset="0"/>
              </a:rPr>
              <a:t>2</a:t>
            </a:r>
            <a:r>
              <a:rPr lang="en-US" dirty="0" smtClean="0">
                <a:solidFill>
                  <a:srgbClr val="FFFF00"/>
                </a:solidFill>
                <a:latin typeface="Times New Roman" pitchFamily="18" charset="0"/>
                <a:cs typeface="Times New Roman" pitchFamily="18" charset="0"/>
              </a:rPr>
              <a:t>.</a:t>
            </a:r>
          </a:p>
          <a:p>
            <a:pPr algn="ctr"/>
            <a:r>
              <a:rPr lang="en-US" dirty="0" err="1" smtClean="0">
                <a:solidFill>
                  <a:srgbClr val="FFFF00"/>
                </a:solidFill>
                <a:latin typeface="Times New Roman" pitchFamily="18" charset="0"/>
                <a:cs typeface="Times New Roman" pitchFamily="18" charset="0"/>
              </a:rPr>
              <a:t>Đối</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với</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trẻ</a:t>
            </a:r>
            <a:endParaRPr lang="vi-VN" dirty="0">
              <a:solidFill>
                <a:srgbClr val="FFFF00"/>
              </a:solidFill>
              <a:latin typeface="Times New Roman" pitchFamily="18" charset="0"/>
              <a:cs typeface="Times New Roman" pitchFamily="18" charset="0"/>
            </a:endParaRPr>
          </a:p>
        </p:txBody>
      </p:sp>
      <p:sp>
        <p:nvSpPr>
          <p:cNvPr id="20" name="12-Point Star 19"/>
          <p:cNvSpPr/>
          <p:nvPr/>
        </p:nvSpPr>
        <p:spPr>
          <a:xfrm>
            <a:off x="8563703" y="4238024"/>
            <a:ext cx="1993135" cy="2001486"/>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Times New Roman" pitchFamily="18" charset="0"/>
                <a:cs typeface="Times New Roman" pitchFamily="18" charset="0"/>
              </a:rPr>
              <a:t>3</a:t>
            </a:r>
            <a:r>
              <a:rPr lang="en-US" dirty="0" smtClean="0">
                <a:solidFill>
                  <a:srgbClr val="FFFF00"/>
                </a:solidFill>
                <a:latin typeface="Times New Roman" pitchFamily="18" charset="0"/>
                <a:cs typeface="Times New Roman" pitchFamily="18" charset="0"/>
              </a:rPr>
              <a:t>.</a:t>
            </a:r>
          </a:p>
          <a:p>
            <a:pPr algn="ctr"/>
            <a:r>
              <a:rPr lang="en-US" dirty="0" err="1" smtClean="0">
                <a:solidFill>
                  <a:srgbClr val="FFFF00"/>
                </a:solidFill>
                <a:latin typeface="Times New Roman" pitchFamily="18" charset="0"/>
                <a:cs typeface="Times New Roman" pitchFamily="18" charset="0"/>
              </a:rPr>
              <a:t>Đối</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với</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đồ</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dùng</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cơ</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sở</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vật</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chất</a:t>
            </a:r>
            <a:endParaRPr lang="vi-VN" dirty="0">
              <a:solidFill>
                <a:srgbClr val="FFFF00"/>
              </a:solidFill>
              <a:latin typeface="Times New Roman" pitchFamily="18" charset="0"/>
              <a:cs typeface="Times New Roman" pitchFamily="18" charset="0"/>
            </a:endParaRPr>
          </a:p>
        </p:txBody>
      </p:sp>
      <p:cxnSp>
        <p:nvCxnSpPr>
          <p:cNvPr id="13" name="Straight Arrow Connector 12"/>
          <p:cNvCxnSpPr>
            <a:stCxn id="16" idx="2"/>
          </p:cNvCxnSpPr>
          <p:nvPr/>
        </p:nvCxnSpPr>
        <p:spPr>
          <a:xfrm>
            <a:off x="6131691" y="2421867"/>
            <a:ext cx="2508212" cy="20802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6" idx="2"/>
          </p:cNvCxnSpPr>
          <p:nvPr/>
        </p:nvCxnSpPr>
        <p:spPr>
          <a:xfrm>
            <a:off x="6131691" y="2421867"/>
            <a:ext cx="0" cy="17609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2"/>
          </p:cNvCxnSpPr>
          <p:nvPr/>
        </p:nvCxnSpPr>
        <p:spPr>
          <a:xfrm flipH="1">
            <a:off x="3189049" y="2421867"/>
            <a:ext cx="2942642" cy="1860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01</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3053443" cy="369332"/>
          </a:xfrm>
          <a:prstGeom prst="rect">
            <a:avLst/>
          </a:prstGeom>
          <a:noFill/>
        </p:spPr>
        <p:txBody>
          <a:bodyPr wrap="square" rtlCol="0">
            <a:spAutoFit/>
          </a:bodyPr>
          <a:lstStyle/>
          <a:p>
            <a:r>
              <a:rPr lang="en-US" altLang="zh-CN" b="1" dirty="0" err="1">
                <a:solidFill>
                  <a:srgbClr val="336601"/>
                </a:solidFill>
                <a:latin typeface="Times New Roman" pitchFamily="18" charset="0"/>
                <a:ea typeface="微软雅黑" panose="020B0503020204020204" charset="-122"/>
                <a:cs typeface="Times New Roman" pitchFamily="18" charset="0"/>
              </a:rPr>
              <a:t>Thuận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lợi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và</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khó</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khăn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cxnSp>
        <p:nvCxnSpPr>
          <p:cNvPr id="18" name="直接连接符 17"/>
          <p:cNvCxnSpPr>
            <a:stCxn id="10" idx="0"/>
            <a:endCxn id="23" idx="0"/>
          </p:cNvCxnSpPr>
          <p:nvPr/>
        </p:nvCxnSpPr>
        <p:spPr>
          <a:xfrm>
            <a:off x="1772683" y="2858450"/>
            <a:ext cx="1" cy="2226872"/>
          </a:xfrm>
          <a:prstGeom prst="line">
            <a:avLst/>
          </a:prstGeom>
          <a:ln w="12700">
            <a:solidFill>
              <a:srgbClr val="336601"/>
            </a:solidFill>
            <a:prstDash val="lgDash"/>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645273" y="2858450"/>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1</a:t>
            </a:r>
            <a:endParaRPr lang="zh-CN" altLang="en-US" dirty="0">
              <a:solidFill>
                <a:srgbClr val="FF0000"/>
              </a:solidFill>
              <a:latin typeface="Times New Roman" pitchFamily="18" charset="0"/>
              <a:cs typeface="Times New Roman" pitchFamily="18" charset="0"/>
            </a:endParaRPr>
          </a:p>
        </p:txBody>
      </p:sp>
      <p:sp>
        <p:nvSpPr>
          <p:cNvPr id="11" name="椭圆 10"/>
          <p:cNvSpPr/>
          <p:nvPr/>
        </p:nvSpPr>
        <p:spPr>
          <a:xfrm>
            <a:off x="12730620" y="2181913"/>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1</a:t>
            </a:r>
            <a:endParaRPr lang="zh-CN" altLang="en-US" dirty="0">
              <a:solidFill>
                <a:srgbClr val="FF0000"/>
              </a:solidFill>
              <a:latin typeface="Times New Roman" pitchFamily="18" charset="0"/>
              <a:cs typeface="Times New Roman" pitchFamily="18" charset="0"/>
            </a:endParaRPr>
          </a:p>
        </p:txBody>
      </p:sp>
      <p:sp>
        <p:nvSpPr>
          <p:cNvPr id="12" name="椭圆 11"/>
          <p:cNvSpPr/>
          <p:nvPr/>
        </p:nvSpPr>
        <p:spPr>
          <a:xfrm>
            <a:off x="1645274" y="3995662"/>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2</a:t>
            </a:r>
            <a:endParaRPr lang="zh-CN" altLang="en-US" dirty="0">
              <a:solidFill>
                <a:srgbClr val="FF0000"/>
              </a:solidFill>
              <a:latin typeface="Times New Roman" pitchFamily="18" charset="0"/>
              <a:cs typeface="Times New Roman" pitchFamily="18" charset="0"/>
            </a:endParaRPr>
          </a:p>
        </p:txBody>
      </p:sp>
      <p:sp>
        <p:nvSpPr>
          <p:cNvPr id="23" name="椭圆 22"/>
          <p:cNvSpPr/>
          <p:nvPr/>
        </p:nvSpPr>
        <p:spPr>
          <a:xfrm>
            <a:off x="1645274" y="5085322"/>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3</a:t>
            </a:r>
            <a:endParaRPr lang="zh-CN" altLang="en-US" dirty="0">
              <a:solidFill>
                <a:srgbClr val="FF0000"/>
              </a:solidFill>
              <a:latin typeface="Times New Roman" pitchFamily="18" charset="0"/>
              <a:cs typeface="Times New Roman" pitchFamily="18" charset="0"/>
            </a:endParaRPr>
          </a:p>
        </p:txBody>
      </p:sp>
      <p:sp>
        <p:nvSpPr>
          <p:cNvPr id="27" name="文本框 119"/>
          <p:cNvSpPr txBox="1"/>
          <p:nvPr/>
        </p:nvSpPr>
        <p:spPr>
          <a:xfrm>
            <a:off x="12571186" y="606850"/>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smtClean="0">
                <a:solidFill>
                  <a:srgbClr val="336601"/>
                </a:solidFill>
                <a:latin typeface="Times New Roman" pitchFamily="18" charset="0"/>
                <a:ea typeface="微软雅黑" panose="020B0503020204020204" charset="-122"/>
                <a:cs typeface="Times New Roman" pitchFamily="18" charset="0"/>
                <a:sym typeface="+mn-ea"/>
              </a:rPr>
              <a:t>1</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8" name="文本框 118"/>
          <p:cNvSpPr txBox="1"/>
          <p:nvPr/>
        </p:nvSpPr>
        <p:spPr>
          <a:xfrm>
            <a:off x="12506416" y="2850692"/>
            <a:ext cx="8653145" cy="7571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5000"/>
              </a:lnSpc>
            </a:pPr>
            <a:r>
              <a:rPr lang="en-US" sz="1600" dirty="0" err="1">
                <a:latin typeface="Times New Roman" pitchFamily="18" charset="0"/>
                <a:cs typeface="Times New Roman" pitchFamily="18" charset="0"/>
              </a:rPr>
              <a:t>Nghệ</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thuật</a:t>
            </a:r>
            <a:r>
              <a:rPr lang="en-US" sz="1600" dirty="0">
                <a:latin typeface="Times New Roman" pitchFamily="18" charset="0"/>
                <a:cs typeface="Times New Roman" pitchFamily="18" charset="0"/>
              </a:rPr>
              <a:t> sang </a:t>
            </a:r>
            <a:r>
              <a:rPr lang="en-US" sz="1600" dirty="0" err="1">
                <a:latin typeface="Times New Roman" pitchFamily="18" charset="0"/>
                <a:cs typeface="Times New Roman" pitchFamily="18" charset="0"/>
              </a:rPr>
              <a:t>tạo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đôi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khi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còn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bị</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hạn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chế</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chưa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làm</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được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nhiều</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đồ</a:t>
            </a:r>
            <a:r>
              <a:rPr lang="en-US" sz="1600" dirty="0">
                <a:latin typeface="Times New Roman" pitchFamily="18" charset="0"/>
                <a:cs typeface="Times New Roman" pitchFamily="18" charset="0"/>
              </a:rPr>
              <a:t> dung </a:t>
            </a:r>
            <a:r>
              <a:rPr lang="en-US" sz="1600" dirty="0" err="1">
                <a:latin typeface="Times New Roman" pitchFamily="18" charset="0"/>
                <a:cs typeface="Times New Roman" pitchFamily="18" charset="0"/>
              </a:rPr>
              <a:t>đồ</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chơi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bằng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nguyên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vật</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liệu</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mở</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có</a:t>
            </a:r>
            <a:r>
              <a:rPr lang="en-US" sz="1600" dirty="0">
                <a:latin typeface="Times New Roman" pitchFamily="18" charset="0"/>
                <a:cs typeface="Times New Roman" pitchFamily="18" charset="0"/>
              </a:rPr>
              <a:t> ở </a:t>
            </a:r>
            <a:r>
              <a:rPr lang="en-US" sz="1600" dirty="0" err="1">
                <a:latin typeface="Times New Roman" pitchFamily="18" charset="0"/>
                <a:cs typeface="Times New Roman" pitchFamily="18" charset="0"/>
              </a:rPr>
              <a:t>địa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phương</a:t>
            </a:r>
            <a:r>
              <a:rPr lang="en-US" sz="1600" dirty="0">
                <a:latin typeface="Times New Roman" pitchFamily="18" charset="0"/>
                <a:cs typeface="Times New Roman" pitchFamily="18" charset="0"/>
              </a:rPr>
              <a:t>.</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9" name="文本框 119"/>
          <p:cNvSpPr txBox="1"/>
          <p:nvPr/>
        </p:nvSpPr>
        <p:spPr>
          <a:xfrm>
            <a:off x="2147337" y="2776254"/>
            <a:ext cx="8556521" cy="6740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5000"/>
              </a:lnSpc>
            </a:pPr>
            <a:r>
              <a:rPr lang="en-US" sz="1400" dirty="0" err="1">
                <a:latin typeface="Times New Roman" pitchFamily="18" charset="0"/>
                <a:cs typeface="Times New Roman" pitchFamily="18" charset="0"/>
              </a:rPr>
              <a:t>Nghệ</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thuật</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sáng</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tạo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bị</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chế</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làm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nhiều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dùng</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chơi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bằng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nguyên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vật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liệu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mở</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ở </a:t>
            </a:r>
            <a:r>
              <a:rPr lang="en-US" sz="1400" dirty="0" err="1">
                <a:latin typeface="Times New Roman" pitchFamily="18" charset="0"/>
                <a:cs typeface="Times New Roman" pitchFamily="18" charset="0"/>
              </a:rPr>
              <a:t>địa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phương</a:t>
            </a:r>
            <a:r>
              <a:rPr lang="en-US" sz="1400" dirty="0">
                <a:latin typeface="Times New Roman" pitchFamily="18" charset="0"/>
                <a:cs typeface="Times New Roman" pitchFamily="18" charset="0"/>
              </a:rPr>
              <a:t>.</a:t>
            </a:r>
            <a:endParaRPr lang="zh-CN" altLang="en-US" sz="1400" dirty="0">
              <a:solidFill>
                <a:srgbClr val="505050"/>
              </a:solidFill>
              <a:latin typeface="Times New Roman" pitchFamily="18" charset="0"/>
              <a:ea typeface="微软雅黑" panose="020B0503020204020204" charset="-122"/>
              <a:cs typeface="Times New Roman" pitchFamily="18" charset="0"/>
            </a:endParaRPr>
          </a:p>
        </p:txBody>
      </p:sp>
      <p:sp>
        <p:nvSpPr>
          <p:cNvPr id="13" name="文本框 118"/>
          <p:cNvSpPr txBox="1"/>
          <p:nvPr/>
        </p:nvSpPr>
        <p:spPr>
          <a:xfrm>
            <a:off x="12391763" y="4123071"/>
            <a:ext cx="858837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600" dirty="0" err="1">
                <a:latin typeface="Times New Roman" pitchFamily="18" charset="0"/>
                <a:cs typeface="Times New Roman" pitchFamily="18" charset="0"/>
              </a:rPr>
              <a:t>Việc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thiết</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kế</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xây</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dụng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giáo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án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điện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tử</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để</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ứng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dụng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vào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tiết</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dạy</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còn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hạn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chế</a:t>
            </a:r>
            <a:r>
              <a:rPr lang="en-US" sz="1600" dirty="0">
                <a:latin typeface="Times New Roman" pitchFamily="18" charset="0"/>
                <a:cs typeface="Times New Roman" pitchFamily="18" charset="0"/>
              </a:rPr>
              <a:t>.</a:t>
            </a:r>
            <a:endParaRPr lang="vi-VN" sz="1600" dirty="0">
              <a:latin typeface="Times New Roman" pitchFamily="18" charset="0"/>
              <a:cs typeface="Times New Roman" pitchFamily="18" charset="0"/>
            </a:endParaRPr>
          </a:p>
        </p:txBody>
      </p:sp>
      <p:sp>
        <p:nvSpPr>
          <p:cNvPr id="14" name="文本框 119"/>
          <p:cNvSpPr txBox="1"/>
          <p:nvPr/>
        </p:nvSpPr>
        <p:spPr>
          <a:xfrm>
            <a:off x="2211473" y="3930684"/>
            <a:ext cx="8492386"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dirty="0" err="1">
                <a:latin typeface="Times New Roman" pitchFamily="18" charset="0"/>
                <a:cs typeface="Times New Roman" pitchFamily="18" charset="0"/>
              </a:rPr>
              <a:t>Việc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kế</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xây</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dựng</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điện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tử</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dụng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dạy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chế</a:t>
            </a:r>
            <a:r>
              <a:rPr lang="en-US" sz="1400" dirty="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15" name="文本框 118"/>
          <p:cNvSpPr txBox="1"/>
          <p:nvPr/>
        </p:nvSpPr>
        <p:spPr>
          <a:xfrm>
            <a:off x="12571186" y="5085322"/>
            <a:ext cx="858837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16" name="文本框 119"/>
          <p:cNvSpPr txBox="1"/>
          <p:nvPr/>
        </p:nvSpPr>
        <p:spPr>
          <a:xfrm>
            <a:off x="2211473" y="5052729"/>
            <a:ext cx="8589010" cy="3831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5000"/>
              </a:lnSpc>
            </a:pPr>
            <a:r>
              <a:rPr lang="en-US" sz="1400" dirty="0" err="1">
                <a:latin typeface="Times New Roman" pitchFamily="18" charset="0"/>
                <a:cs typeface="Times New Roman" pitchFamily="18" charset="0"/>
              </a:rPr>
              <a:t>Việc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theo</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dõi</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đánh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sao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vì</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tỷ</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lệ</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thiếu</a:t>
            </a:r>
            <a:r>
              <a:rPr lang="en-US" sz="1400" dirty="0">
                <a:latin typeface="Times New Roman" pitchFamily="18" charset="0"/>
                <a:cs typeface="Times New Roman" pitchFamily="18" charset="0"/>
              </a:rPr>
              <a:t> </a:t>
            </a:r>
            <a:r>
              <a:rPr lang="en-US" sz="1400" dirty="0">
                <a:solidFill>
                  <a:srgbClr val="505050"/>
                </a:solidFill>
                <a:latin typeface="Times New Roman" pitchFamily="18" charset="0"/>
                <a:ea typeface="微软雅黑" panose="020B0503020204020204" charset="-122"/>
                <a:cs typeface="Times New Roman" pitchFamily="18" charset="0"/>
              </a:rPr>
              <a:t>.</a:t>
            </a:r>
            <a:endParaRPr lang="vi-VN" sz="1400" dirty="0">
              <a:latin typeface="Times New Roman" pitchFamily="18" charset="0"/>
              <a:cs typeface="Times New Roman" pitchFamily="18" charset="0"/>
            </a:endParaRPr>
          </a:p>
        </p:txBody>
      </p:sp>
      <p:sp>
        <p:nvSpPr>
          <p:cNvPr id="24" name="Oval 23"/>
          <p:cNvSpPr/>
          <p:nvPr/>
        </p:nvSpPr>
        <p:spPr>
          <a:xfrm>
            <a:off x="1645273" y="1109083"/>
            <a:ext cx="3086700" cy="7476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5000"/>
              </a:lnSpc>
            </a:pPr>
            <a:r>
              <a:rPr lang="en-US" altLang="zh-CN" dirty="0">
                <a:solidFill>
                  <a:srgbClr val="FF0000"/>
                </a:solidFill>
                <a:latin typeface="Times New Roman" pitchFamily="18" charset="0"/>
                <a:cs typeface="Times New Roman" pitchFamily="18" charset="0"/>
              </a:rPr>
              <a:t>1- </a:t>
            </a:r>
            <a:r>
              <a:rPr lang="en-US" altLang="zh-CN" dirty="0" err="1">
                <a:solidFill>
                  <a:srgbClr val="FF0000"/>
                </a:solidFill>
                <a:latin typeface="Times New Roman" pitchFamily="18" charset="0"/>
                <a:cs typeface="Times New Roman" pitchFamily="18" charset="0"/>
              </a:rPr>
              <a:t>Đối</a:t>
            </a:r>
            <a:r>
              <a:rPr lang="en-US" altLang="zh-CN" dirty="0">
                <a:solidFill>
                  <a:srgbClr val="FF0000"/>
                </a:solidFill>
                <a:latin typeface="Times New Roman" pitchFamily="18" charset="0"/>
                <a:cs typeface="Times New Roman" pitchFamily="18" charset="0"/>
              </a:rPr>
              <a:t> </a:t>
            </a:r>
            <a:r>
              <a:rPr lang="en-US" altLang="zh-CN" dirty="0" err="1">
                <a:solidFill>
                  <a:srgbClr val="FF0000"/>
                </a:solidFill>
                <a:latin typeface="Times New Roman" pitchFamily="18" charset="0"/>
                <a:cs typeface="Times New Roman" pitchFamily="18" charset="0"/>
              </a:rPr>
              <a:t>với</a:t>
            </a:r>
            <a:r>
              <a:rPr lang="en-US" altLang="zh-CN" dirty="0">
                <a:solidFill>
                  <a:srgbClr val="FF0000"/>
                </a:solidFill>
                <a:latin typeface="Times New Roman" pitchFamily="18" charset="0"/>
                <a:cs typeface="Times New Roman" pitchFamily="18" charset="0"/>
              </a:rPr>
              <a:t> </a:t>
            </a:r>
            <a:r>
              <a:rPr lang="en-US" altLang="zh-CN" dirty="0" err="1">
                <a:solidFill>
                  <a:srgbClr val="FF0000"/>
                </a:solidFill>
                <a:latin typeface="Times New Roman" pitchFamily="18" charset="0"/>
                <a:cs typeface="Times New Roman" pitchFamily="18" charset="0"/>
              </a:rPr>
              <a:t>giáo</a:t>
            </a:r>
            <a:r>
              <a:rPr lang="en-US" altLang="zh-CN" dirty="0">
                <a:solidFill>
                  <a:srgbClr val="FF0000"/>
                </a:solidFill>
                <a:latin typeface="Times New Roman" pitchFamily="18" charset="0"/>
                <a:cs typeface="Times New Roman" pitchFamily="18" charset="0"/>
              </a:rPr>
              <a:t> </a:t>
            </a:r>
            <a:r>
              <a:rPr lang="en-US" altLang="zh-CN" dirty="0" err="1">
                <a:solidFill>
                  <a:srgbClr val="FF0000"/>
                </a:solidFill>
                <a:latin typeface="Times New Roman" pitchFamily="18" charset="0"/>
                <a:cs typeface="Times New Roman" pitchFamily="18" charset="0"/>
              </a:rPr>
              <a:t>viên</a:t>
            </a:r>
            <a:endParaRPr lang="zh-CN" altLang="en-US" dirty="0">
              <a:solidFill>
                <a:srgbClr val="FF0000"/>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Effect transition="in" filter="fade">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23" grpId="0" animBg="1"/>
      <p:bldP spid="9" grpId="0"/>
      <p:bldP spid="14" grpId="0"/>
      <p:bldP spid="16"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01</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2805249" cy="369332"/>
          </a:xfrm>
          <a:prstGeom prst="rect">
            <a:avLst/>
          </a:prstGeom>
          <a:noFill/>
        </p:spPr>
        <p:txBody>
          <a:bodyPr wrap="square" rtlCol="0">
            <a:spAutoFit/>
          </a:bodyPr>
          <a:lstStyle/>
          <a:p>
            <a:r>
              <a:rPr lang="en-US" altLang="zh-CN" b="1" dirty="0" err="1">
                <a:solidFill>
                  <a:srgbClr val="336601"/>
                </a:solidFill>
                <a:latin typeface="Times New Roman" pitchFamily="18" charset="0"/>
                <a:ea typeface="微软雅黑" panose="020B0503020204020204" charset="-122"/>
                <a:cs typeface="Times New Roman" pitchFamily="18" charset="0"/>
              </a:rPr>
              <a:t>Thuận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lợi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và</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khó</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khăn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cxnSp>
        <p:nvCxnSpPr>
          <p:cNvPr id="18" name="直接连接符 17"/>
          <p:cNvCxnSpPr>
            <a:stCxn id="10" idx="0"/>
          </p:cNvCxnSpPr>
          <p:nvPr/>
        </p:nvCxnSpPr>
        <p:spPr>
          <a:xfrm>
            <a:off x="12549778" y="1866201"/>
            <a:ext cx="0" cy="3582035"/>
          </a:xfrm>
          <a:prstGeom prst="line">
            <a:avLst/>
          </a:prstGeom>
          <a:ln w="12700">
            <a:solidFill>
              <a:srgbClr val="336601"/>
            </a:solidFill>
            <a:prstDash val="lgDash"/>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2422132" y="1866251"/>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1" name="椭圆 10"/>
          <p:cNvSpPr/>
          <p:nvPr/>
        </p:nvSpPr>
        <p:spPr>
          <a:xfrm>
            <a:off x="12944645" y="2935956"/>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2" name="椭圆 11"/>
          <p:cNvSpPr/>
          <p:nvPr/>
        </p:nvSpPr>
        <p:spPr>
          <a:xfrm>
            <a:off x="13072054" y="4697383"/>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23" name="椭圆 22"/>
          <p:cNvSpPr/>
          <p:nvPr/>
        </p:nvSpPr>
        <p:spPr>
          <a:xfrm>
            <a:off x="12689826" y="5852160"/>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26" name="文本框 118"/>
          <p:cNvSpPr txBox="1"/>
          <p:nvPr/>
        </p:nvSpPr>
        <p:spPr>
          <a:xfrm>
            <a:off x="12709428" y="1701560"/>
            <a:ext cx="865314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27" name="文本框 119"/>
          <p:cNvSpPr txBox="1"/>
          <p:nvPr/>
        </p:nvSpPr>
        <p:spPr>
          <a:xfrm>
            <a:off x="12422132" y="1228644"/>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8" name="文本框 118"/>
          <p:cNvSpPr txBox="1"/>
          <p:nvPr/>
        </p:nvSpPr>
        <p:spPr>
          <a:xfrm>
            <a:off x="12676951" y="2978150"/>
            <a:ext cx="865314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9" name="文本框 119"/>
          <p:cNvSpPr txBox="1"/>
          <p:nvPr/>
        </p:nvSpPr>
        <p:spPr>
          <a:xfrm>
            <a:off x="12549778" y="2344045"/>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3" name="文本框 118"/>
          <p:cNvSpPr txBox="1"/>
          <p:nvPr/>
        </p:nvSpPr>
        <p:spPr>
          <a:xfrm>
            <a:off x="12944645" y="4240592"/>
            <a:ext cx="858837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14" name="文本框 119"/>
          <p:cNvSpPr txBox="1"/>
          <p:nvPr/>
        </p:nvSpPr>
        <p:spPr>
          <a:xfrm>
            <a:off x="12549778" y="3841391"/>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5" name="文本框 118"/>
          <p:cNvSpPr txBox="1"/>
          <p:nvPr/>
        </p:nvSpPr>
        <p:spPr>
          <a:xfrm>
            <a:off x="12529669" y="5243243"/>
            <a:ext cx="858837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16" name="文本框 119"/>
          <p:cNvSpPr txBox="1"/>
          <p:nvPr/>
        </p:nvSpPr>
        <p:spPr>
          <a:xfrm>
            <a:off x="12375366" y="4970421"/>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cxnSp>
        <p:nvCxnSpPr>
          <p:cNvPr id="31" name="直接连接符 17"/>
          <p:cNvCxnSpPr>
            <a:stCxn id="32" idx="0"/>
            <a:endCxn id="34" idx="0"/>
          </p:cNvCxnSpPr>
          <p:nvPr/>
        </p:nvCxnSpPr>
        <p:spPr>
          <a:xfrm>
            <a:off x="1772683" y="2858450"/>
            <a:ext cx="1" cy="2226872"/>
          </a:xfrm>
          <a:prstGeom prst="line">
            <a:avLst/>
          </a:prstGeom>
          <a:ln w="12700">
            <a:solidFill>
              <a:srgbClr val="336601"/>
            </a:solidFill>
            <a:prstDash val="lgDash"/>
          </a:ln>
        </p:spPr>
        <p:style>
          <a:lnRef idx="1">
            <a:schemeClr val="accent1"/>
          </a:lnRef>
          <a:fillRef idx="0">
            <a:schemeClr val="accent1"/>
          </a:fillRef>
          <a:effectRef idx="0">
            <a:schemeClr val="accent1"/>
          </a:effectRef>
          <a:fontRef idx="minor">
            <a:schemeClr val="tx1"/>
          </a:fontRef>
        </p:style>
      </p:cxnSp>
      <p:sp>
        <p:nvSpPr>
          <p:cNvPr id="32" name="椭圆 9"/>
          <p:cNvSpPr/>
          <p:nvPr/>
        </p:nvSpPr>
        <p:spPr>
          <a:xfrm>
            <a:off x="1645273" y="2858450"/>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1</a:t>
            </a:r>
            <a:endParaRPr lang="zh-CN" altLang="en-US" dirty="0">
              <a:solidFill>
                <a:srgbClr val="FF0000"/>
              </a:solidFill>
              <a:latin typeface="Times New Roman" pitchFamily="18" charset="0"/>
              <a:cs typeface="Times New Roman" pitchFamily="18" charset="0"/>
            </a:endParaRPr>
          </a:p>
        </p:txBody>
      </p:sp>
      <p:sp>
        <p:nvSpPr>
          <p:cNvPr id="33" name="椭圆 11"/>
          <p:cNvSpPr/>
          <p:nvPr/>
        </p:nvSpPr>
        <p:spPr>
          <a:xfrm>
            <a:off x="1645274" y="3995662"/>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2</a:t>
            </a:r>
            <a:endParaRPr lang="zh-CN" altLang="en-US" dirty="0">
              <a:solidFill>
                <a:srgbClr val="FF0000"/>
              </a:solidFill>
              <a:latin typeface="Times New Roman" pitchFamily="18" charset="0"/>
              <a:cs typeface="Times New Roman" pitchFamily="18" charset="0"/>
            </a:endParaRPr>
          </a:p>
        </p:txBody>
      </p:sp>
      <p:sp>
        <p:nvSpPr>
          <p:cNvPr id="34" name="椭圆 22"/>
          <p:cNvSpPr/>
          <p:nvPr/>
        </p:nvSpPr>
        <p:spPr>
          <a:xfrm>
            <a:off x="1645274" y="5085322"/>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3</a:t>
            </a:r>
            <a:endParaRPr lang="zh-CN" altLang="en-US" dirty="0">
              <a:solidFill>
                <a:srgbClr val="FF0000"/>
              </a:solidFill>
              <a:latin typeface="Times New Roman" pitchFamily="18" charset="0"/>
              <a:cs typeface="Times New Roman" pitchFamily="18" charset="0"/>
            </a:endParaRPr>
          </a:p>
        </p:txBody>
      </p:sp>
      <p:sp>
        <p:nvSpPr>
          <p:cNvPr id="35" name="文本框 119"/>
          <p:cNvSpPr txBox="1"/>
          <p:nvPr/>
        </p:nvSpPr>
        <p:spPr>
          <a:xfrm>
            <a:off x="2147337" y="2776254"/>
            <a:ext cx="8556521" cy="3831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5000"/>
              </a:lnSpc>
            </a:pPr>
            <a:r>
              <a:rPr lang="en-US" sz="1400" dirty="0" err="1">
                <a:latin typeface="Times New Roman" pitchFamily="18" charset="0"/>
                <a:cs typeface="Times New Roman" pitchFamily="18" charset="0"/>
              </a:rPr>
              <a:t>Một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số</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cháu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giờ</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vẫn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mạnh</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dạn</a:t>
            </a:r>
            <a:r>
              <a:rPr lang="en-US" sz="1400" dirty="0" smtClean="0">
                <a:latin typeface="Times New Roman" pitchFamily="18" charset="0"/>
                <a:cs typeface="Times New Roman" pitchFamily="18" charset="0"/>
              </a:rPr>
              <a:t>.</a:t>
            </a:r>
            <a:endParaRPr lang="zh-CN" altLang="en-US" sz="1400" dirty="0">
              <a:solidFill>
                <a:srgbClr val="505050"/>
              </a:solidFill>
              <a:latin typeface="Times New Roman" pitchFamily="18" charset="0"/>
              <a:ea typeface="微软雅黑" panose="020B0503020204020204" charset="-122"/>
              <a:cs typeface="Times New Roman" pitchFamily="18" charset="0"/>
            </a:endParaRPr>
          </a:p>
        </p:txBody>
      </p:sp>
      <p:sp>
        <p:nvSpPr>
          <p:cNvPr id="36" name="文本框 119"/>
          <p:cNvSpPr txBox="1"/>
          <p:nvPr/>
        </p:nvSpPr>
        <p:spPr>
          <a:xfrm>
            <a:off x="2211473" y="3930684"/>
            <a:ext cx="8492386"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một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số</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nếp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huy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giờ</a:t>
            </a:r>
            <a:r>
              <a:rPr lang="en-US" sz="1400" dirty="0" smtClean="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37" name="文本框 119"/>
          <p:cNvSpPr txBox="1"/>
          <p:nvPr/>
        </p:nvSpPr>
        <p:spPr>
          <a:xfrm>
            <a:off x="2211473" y="5052729"/>
            <a:ext cx="8589010" cy="3831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5000"/>
              </a:lnSpc>
            </a:pP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một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số</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hiếu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chú</a:t>
            </a:r>
            <a:r>
              <a:rPr lang="en-US" sz="1400" dirty="0">
                <a:latin typeface="Times New Roman" pitchFamily="18" charset="0"/>
                <a:cs typeface="Times New Roman" pitchFamily="18" charset="0"/>
              </a:rPr>
              <a:t> ý </a:t>
            </a:r>
            <a:r>
              <a:rPr lang="en-US" sz="1400" dirty="0" err="1">
                <a:latin typeface="Times New Roman" pitchFamily="18" charset="0"/>
                <a:cs typeface="Times New Roman" pitchFamily="18" charset="0"/>
              </a:rPr>
              <a:t>thấp</a:t>
            </a:r>
            <a:r>
              <a:rPr lang="en-US" sz="1400" dirty="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38" name="Oval 37"/>
          <p:cNvSpPr/>
          <p:nvPr/>
        </p:nvSpPr>
        <p:spPr>
          <a:xfrm>
            <a:off x="1772682" y="871210"/>
            <a:ext cx="2449694" cy="7476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5000"/>
              </a:lnSpc>
            </a:pPr>
            <a:r>
              <a:rPr lang="en-US" altLang="zh-CN" dirty="0" smtClean="0">
                <a:solidFill>
                  <a:srgbClr val="FF0000"/>
                </a:solidFill>
                <a:latin typeface="Times New Roman" pitchFamily="18" charset="0"/>
                <a:cs typeface="Times New Roman" pitchFamily="18" charset="0"/>
              </a:rPr>
              <a:t>2- </a:t>
            </a:r>
            <a:r>
              <a:rPr lang="en-US" altLang="zh-CN" dirty="0" err="1">
                <a:solidFill>
                  <a:srgbClr val="FF0000"/>
                </a:solidFill>
                <a:latin typeface="Times New Roman" pitchFamily="18" charset="0"/>
                <a:cs typeface="Times New Roman" pitchFamily="18" charset="0"/>
              </a:rPr>
              <a:t>Đối</a:t>
            </a:r>
            <a:r>
              <a:rPr lang="en-US" altLang="zh-CN" dirty="0">
                <a:solidFill>
                  <a:srgbClr val="FF0000"/>
                </a:solidFill>
                <a:latin typeface="Times New Roman" pitchFamily="18" charset="0"/>
                <a:cs typeface="Times New Roman" pitchFamily="18" charset="0"/>
              </a:rPr>
              <a:t> </a:t>
            </a:r>
            <a:r>
              <a:rPr lang="en-US" altLang="zh-CN" dirty="0" err="1">
                <a:solidFill>
                  <a:srgbClr val="FF0000"/>
                </a:solidFill>
                <a:latin typeface="Times New Roman" pitchFamily="18" charset="0"/>
                <a:cs typeface="Times New Roman" pitchFamily="18" charset="0"/>
              </a:rPr>
              <a:t>với</a:t>
            </a:r>
            <a:r>
              <a:rPr lang="en-US" altLang="zh-CN" dirty="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trẻ</a:t>
            </a:r>
            <a:endParaRPr lang="zh-CN" altLang="en-US" dirty="0">
              <a:solidFill>
                <a:srgbClr val="FF0000"/>
              </a:solidFill>
              <a:latin typeface="Times New Roman" pitchFamily="18" charset="0"/>
              <a:ea typeface="微软雅黑" panose="020B0503020204020204" charset="-122"/>
              <a:cs typeface="Times New Roman" pitchFamily="18" charset="0"/>
            </a:endParaRPr>
          </a:p>
        </p:txBody>
      </p:sp>
    </p:spTree>
    <p:extLst>
      <p:ext uri="{BB962C8B-B14F-4D97-AF65-F5344CB8AC3E}">
        <p14:creationId xmlns:p14="http://schemas.microsoft.com/office/powerpoint/2010/main" val="14078117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Effect transition="in" filter="fade">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500" fill="hold"/>
                                        <p:tgtEl>
                                          <p:spTgt spid="36"/>
                                        </p:tgtEl>
                                        <p:attrNameLst>
                                          <p:attrName>ppt_w</p:attrName>
                                        </p:attrNameLst>
                                      </p:cBhvr>
                                      <p:tavLst>
                                        <p:tav tm="0">
                                          <p:val>
                                            <p:fltVal val="0"/>
                                          </p:val>
                                        </p:tav>
                                        <p:tav tm="100000">
                                          <p:val>
                                            <p:strVal val="#ppt_w"/>
                                          </p:val>
                                        </p:tav>
                                      </p:tavLst>
                                    </p:anim>
                                    <p:anim calcmode="lin" valueType="num">
                                      <p:cBhvr>
                                        <p:cTn id="36" dur="500" fill="hold"/>
                                        <p:tgtEl>
                                          <p:spTgt spid="36"/>
                                        </p:tgtEl>
                                        <p:attrNameLst>
                                          <p:attrName>ppt_h</p:attrName>
                                        </p:attrNameLst>
                                      </p:cBhvr>
                                      <p:tavLst>
                                        <p:tav tm="0">
                                          <p:val>
                                            <p:fltVal val="0"/>
                                          </p:val>
                                        </p:tav>
                                        <p:tav tm="100000">
                                          <p:val>
                                            <p:strVal val="#ppt_h"/>
                                          </p:val>
                                        </p:tav>
                                      </p:tavLst>
                                    </p:anim>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p:cTn id="49" dur="500" fill="hold"/>
                                        <p:tgtEl>
                                          <p:spTgt spid="37"/>
                                        </p:tgtEl>
                                        <p:attrNameLst>
                                          <p:attrName>ppt_w</p:attrName>
                                        </p:attrNameLst>
                                      </p:cBhvr>
                                      <p:tavLst>
                                        <p:tav tm="0">
                                          <p:val>
                                            <p:fltVal val="0"/>
                                          </p:val>
                                        </p:tav>
                                        <p:tav tm="100000">
                                          <p:val>
                                            <p:strVal val="#ppt_w"/>
                                          </p:val>
                                        </p:tav>
                                      </p:tavLst>
                                    </p:anim>
                                    <p:anim calcmode="lin" valueType="num">
                                      <p:cBhvr>
                                        <p:cTn id="50" dur="500" fill="hold"/>
                                        <p:tgtEl>
                                          <p:spTgt spid="37"/>
                                        </p:tgtEl>
                                        <p:attrNameLst>
                                          <p:attrName>ppt_h</p:attrName>
                                        </p:attrNameLst>
                                      </p:cBhvr>
                                      <p:tavLst>
                                        <p:tav tm="0">
                                          <p:val>
                                            <p:fltVal val="0"/>
                                          </p:val>
                                        </p:tav>
                                        <p:tav tm="100000">
                                          <p:val>
                                            <p:strVal val="#ppt_h"/>
                                          </p:val>
                                        </p:tav>
                                      </p:tavLst>
                                    </p:anim>
                                    <p:animEffect transition="in" filter="fade">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p:bldP spid="36" grpId="0"/>
      <p:bldP spid="37" grpId="0"/>
      <p:bldP spid="3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1695</TotalTime>
  <Words>2647</Words>
  <Application>Microsoft Office PowerPoint</Application>
  <PresentationFormat>Custom</PresentationFormat>
  <Paragraphs>279</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Times New Roman</vt:lpstr>
      <vt:lpstr>微软雅黑</vt:lpstr>
      <vt:lpstr>等线</vt:lpstr>
      <vt:lpstr>Calibri</vt:lpstr>
      <vt:lpstr>微软雅黑 Light</vt:lpstr>
      <vt:lpstr>幼圆</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c:creator>
  <cp:lastModifiedBy>Admin</cp:lastModifiedBy>
  <cp:revision>145</cp:revision>
  <dcterms:created xsi:type="dcterms:W3CDTF">2017-06-13T09:16:00Z</dcterms:created>
  <dcterms:modified xsi:type="dcterms:W3CDTF">2020-12-16T08:25:24Z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